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7/7/14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7/7/14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Chapter 3 Section 5</a:t>
            </a:r>
          </a:p>
          <a:p>
            <a:r>
              <a:rPr lang="en-US" dirty="0" smtClean="0"/>
              <a:t>Pages 96-100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5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370" y="209351"/>
            <a:ext cx="83937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energy in waves comes from wind that blows across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 water’s surface.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5370" y="1270065"/>
            <a:ext cx="80590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Waves shape the coast through erosion by breaking 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own rock and transporting sand and other sediment.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5370" y="2224172"/>
            <a:ext cx="86339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Headland: Part of the shore that sticks out into the ocean.</a:t>
            </a:r>
          </a:p>
          <a:p>
            <a:r>
              <a:rPr lang="en-US" sz="2800" dirty="0" smtClean="0"/>
              <a:t>They are made of harder rock that resists erosion longer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han other parts of the shore.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5370" y="3712497"/>
            <a:ext cx="77826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Waves shape a coast when they deposit sediment,</a:t>
            </a:r>
          </a:p>
          <a:p>
            <a:r>
              <a:rPr lang="en-US" sz="2800" dirty="0"/>
              <a:t>f</a:t>
            </a:r>
            <a:r>
              <a:rPr lang="en-US" sz="2800" dirty="0" smtClean="0"/>
              <a:t>orming coastal features such as beaches, spits, and</a:t>
            </a:r>
          </a:p>
          <a:p>
            <a:r>
              <a:rPr lang="en-US" sz="2800" dirty="0"/>
              <a:t>b</a:t>
            </a:r>
            <a:r>
              <a:rPr lang="en-US" sz="2800" dirty="0" smtClean="0"/>
              <a:t>arrier beaches.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95370" y="5097492"/>
            <a:ext cx="833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Beach: An area of wave washed sediment along a coast.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95370" y="5750183"/>
            <a:ext cx="85127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Long Shore Drift: When beach sediment moves down the </a:t>
            </a:r>
          </a:p>
          <a:p>
            <a:r>
              <a:rPr lang="en-US" sz="2800" dirty="0" smtClean="0"/>
              <a:t>Beach with the current.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203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370" y="237265"/>
            <a:ext cx="8639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Spit: A beach that projects like a finger out into the water.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204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</TotalTime>
  <Words>133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Waves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LPS LPS</dc:creator>
  <cp:lastModifiedBy>LPS LPS</cp:lastModifiedBy>
  <cp:revision>7</cp:revision>
  <dcterms:created xsi:type="dcterms:W3CDTF">2014-07-08T02:10:32Z</dcterms:created>
  <dcterms:modified xsi:type="dcterms:W3CDTF">2014-07-08T02:21:38Z</dcterms:modified>
</cp:coreProperties>
</file>