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648CAFD-8275-3344-80F0-FC11D112D9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0553C3-8FA9-D94D-A201-38D9C7D8CAF5}" type="datetimeFigureOut">
              <a:rPr lang="en-US" smtClean="0"/>
              <a:t>7/7/14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Glaciers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Chapter 3 Section 4</a:t>
            </a:r>
          </a:p>
          <a:p>
            <a:r>
              <a:rPr lang="en-US" dirty="0" smtClean="0"/>
              <a:t>Pages 91-95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7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15" y="195395"/>
            <a:ext cx="85074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Describe the causes and types of glaciers, how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hey impact land features, and analyze their role in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arth’s history.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1415" y="1716681"/>
            <a:ext cx="7895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Glacier: Any large mass of ice that moves slowly over 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and.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1415" y="2670788"/>
            <a:ext cx="74229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Continental Glacier: Glacier that covers much of a </a:t>
            </a:r>
          </a:p>
          <a:p>
            <a:r>
              <a:rPr lang="en-US" sz="2800" dirty="0" smtClean="0"/>
              <a:t>Continent or large island.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1415" y="3624895"/>
            <a:ext cx="78402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Ice Age: Times in the past where continental glaciers</a:t>
            </a:r>
          </a:p>
          <a:p>
            <a:r>
              <a:rPr lang="en-US" sz="2800" dirty="0" smtClean="0"/>
              <a:t>Have covered large parts of the Earth’s surface.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1415" y="4689469"/>
            <a:ext cx="84626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Valley Glaciers: Long, narrow glacier between mountains</a:t>
            </a:r>
          </a:p>
          <a:p>
            <a:r>
              <a:rPr lang="en-US" sz="2800" dirty="0" smtClean="0"/>
              <a:t>In valleys.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121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209351"/>
            <a:ext cx="83516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Glaciers can form only in an area where more snow falls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han melts.  Once the depth of snow and ice reaches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ore than 30 to 40 meters, gravity begins to pull the 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lacier down hill.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1415" y="2025233"/>
            <a:ext cx="8122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2 processes by which glaciers erode the land are…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86109" y="2665740"/>
            <a:ext cx="78808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Plucking: When glaciers pick up rocks as it flows over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and.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6109" y="3619847"/>
            <a:ext cx="7476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Abrasion: Glaciers drag rock along Earth’s surface.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1415" y="4326594"/>
            <a:ext cx="81047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When glaciers melt, it deposits the sediment it eroded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the land, creating various landforms.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6109" y="5387307"/>
            <a:ext cx="76871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Till: Mixture of sediments a glacier deposits directly </a:t>
            </a:r>
          </a:p>
          <a:p>
            <a:r>
              <a:rPr lang="en-US" sz="2800" dirty="0" smtClean="0"/>
              <a:t>On Earth’s surface.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03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839" y="348919"/>
            <a:ext cx="73727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Moraine: A ridge of till deposited at the edge of a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lacier.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69839" y="1535243"/>
            <a:ext cx="76753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Kettle: A small depression that forms when a chunk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ice is left in glacial till.  When the glacier melts it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ills with water and becomes a small pond or lake.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580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25</TotalTime>
  <Words>241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Glaciers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10</cp:revision>
  <dcterms:created xsi:type="dcterms:W3CDTF">2014-07-08T01:44:16Z</dcterms:created>
  <dcterms:modified xsi:type="dcterms:W3CDTF">2014-07-08T02:09:58Z</dcterms:modified>
</cp:coreProperties>
</file>