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7/7/14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7/7/14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Force of Moving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Chapter 3 Section 3</a:t>
            </a:r>
          </a:p>
          <a:p>
            <a:r>
              <a:rPr lang="en-US" dirty="0" smtClean="0"/>
              <a:t>Pages 86 - 90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7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60" y="181438"/>
            <a:ext cx="75062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Compare and contrast constructive and 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estructive forces.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460" y="1135545"/>
            <a:ext cx="6482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Energy: Ability to do work or cause change.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97749" y="1786465"/>
            <a:ext cx="6038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*Potential Energy: Energy that is stored.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09389" y="2498259"/>
            <a:ext cx="5647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*Kinetic Energy: Energy from Motion.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67460" y="3140270"/>
            <a:ext cx="81117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 gravity pulls water down a slope, the water’s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otential energy changes to kinetic energy that can do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ork.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67460" y="4525265"/>
            <a:ext cx="85459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Most sediment washes or falls into the river as a result of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ass movement and run-off.  Other sediment erodes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rom the bottom or sides of the river.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09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505" y="195395"/>
            <a:ext cx="8422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Abrasion: The wearing away of rock by a grinding action.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3505" y="823448"/>
            <a:ext cx="7262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Load: Amount of sediment that a river can carry.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3505" y="1451502"/>
            <a:ext cx="79869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river’s slope, volume of flow, and the shape of its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treambed all affect how fast the river flows and how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uch sediment it can erode.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3505" y="2836497"/>
            <a:ext cx="79401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Water moves fastest along the outside of the curve.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ediment is deposited on the inside curve, where the 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ater is the slowest.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3505" y="4221492"/>
            <a:ext cx="75437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Friction: The force that opposes the motion of one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urface as it moves across another surface.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3505" y="5303567"/>
            <a:ext cx="73664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Turbulence: When water moves every which way </a:t>
            </a:r>
          </a:p>
          <a:p>
            <a:r>
              <a:rPr lang="en-US" sz="2800" dirty="0" smtClean="0"/>
              <a:t>Because of the roughness of the streambed.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870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17</TotalTime>
  <Words>213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The Force of Moving Water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Force of Moving Water</dc:title>
  <dc:creator>LPS LPS</dc:creator>
  <cp:lastModifiedBy>LPS LPS</cp:lastModifiedBy>
  <cp:revision>3</cp:revision>
  <dcterms:created xsi:type="dcterms:W3CDTF">2014-07-08T01:26:29Z</dcterms:created>
  <dcterms:modified xsi:type="dcterms:W3CDTF">2014-07-08T01:44:11Z</dcterms:modified>
</cp:coreProperties>
</file>