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7/7/14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7/7/14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Changing Earth’s Surface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Chapter 3 Section 1</a:t>
            </a:r>
          </a:p>
          <a:p>
            <a:r>
              <a:rPr lang="en-US" dirty="0" smtClean="0"/>
              <a:t>Pages 66 - 69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689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3505" y="195395"/>
            <a:ext cx="8495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Objective: Differentiate between erosion and deposition.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53505" y="837405"/>
            <a:ext cx="79932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Objective: Explain how water, gravity, &amp; wind erosion</a:t>
            </a:r>
          </a:p>
          <a:p>
            <a:r>
              <a:rPr lang="en-US" sz="2800" dirty="0"/>
              <a:t>i</a:t>
            </a:r>
            <a:r>
              <a:rPr lang="en-US" sz="2800" dirty="0" smtClean="0"/>
              <a:t>mpact land features.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3505" y="1898119"/>
            <a:ext cx="75149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Objective: Explain how sediment forms and how it </a:t>
            </a:r>
            <a:endParaRPr lang="en-US" sz="2800" dirty="0"/>
          </a:p>
          <a:p>
            <a:r>
              <a:rPr lang="en-US" sz="2800" dirty="0"/>
              <a:t>i</a:t>
            </a:r>
            <a:r>
              <a:rPr lang="en-US" sz="2800" dirty="0" smtClean="0"/>
              <a:t>mpacts land features.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53505" y="2852226"/>
            <a:ext cx="77620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Erosion: The process by which natural forces move</a:t>
            </a:r>
          </a:p>
          <a:p>
            <a:r>
              <a:rPr lang="en-US" sz="2800" dirty="0"/>
              <a:t>w</a:t>
            </a:r>
            <a:r>
              <a:rPr lang="en-US" sz="2800" dirty="0" smtClean="0"/>
              <a:t>eathered rock and soil from one place to another.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53505" y="3907891"/>
            <a:ext cx="7253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Both weathering and erosion produce sediment.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53505" y="4549902"/>
            <a:ext cx="6460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Sediment:  The material moved by erosion.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53505" y="5191912"/>
            <a:ext cx="805516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Deposition:  Occurs where the agents of erosion lay </a:t>
            </a:r>
          </a:p>
          <a:p>
            <a:r>
              <a:rPr lang="en-US" sz="2800" dirty="0"/>
              <a:t>d</a:t>
            </a:r>
            <a:r>
              <a:rPr lang="en-US" sz="2800" dirty="0" smtClean="0"/>
              <a:t>own sediment.  Deposition changes the shape of the </a:t>
            </a:r>
          </a:p>
          <a:p>
            <a:r>
              <a:rPr lang="en-US" sz="2800" dirty="0"/>
              <a:t>l</a:t>
            </a:r>
            <a:r>
              <a:rPr lang="en-US" sz="2800" dirty="0" smtClean="0"/>
              <a:t>and.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5553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370" y="195395"/>
            <a:ext cx="80018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Weathering, erosion, and deposition act together in a 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ycle that wears down and builds up Earth’s surface.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95370" y="1149502"/>
            <a:ext cx="81780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Gravity: The force that moves rock and other materials</a:t>
            </a:r>
          </a:p>
          <a:p>
            <a:r>
              <a:rPr lang="en-US" sz="2800" dirty="0"/>
              <a:t>d</a:t>
            </a:r>
            <a:r>
              <a:rPr lang="en-US" sz="2800" dirty="0" smtClean="0"/>
              <a:t>own hill.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95370" y="2103609"/>
            <a:ext cx="40399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Types of Mass Movement: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67524" y="2791351"/>
            <a:ext cx="76787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*Landslide: Most destructive-occurs when rock and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oil slide down a slope.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67524" y="3745458"/>
            <a:ext cx="79413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*Mudslide: Rapid downhill movement of water, rock,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nd soil.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67524" y="4699565"/>
            <a:ext cx="70380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*Slump: </a:t>
            </a:r>
            <a:r>
              <a:rPr lang="en-US" sz="2800" b="1" dirty="0" smtClean="0"/>
              <a:t>One large mass </a:t>
            </a:r>
            <a:r>
              <a:rPr lang="en-US" sz="2800" dirty="0" smtClean="0"/>
              <a:t>or rock and soil moves </a:t>
            </a:r>
          </a:p>
          <a:p>
            <a:r>
              <a:rPr lang="en-US" sz="2800" dirty="0"/>
              <a:t>d</a:t>
            </a:r>
            <a:r>
              <a:rPr lang="en-US" sz="2800" dirty="0" smtClean="0"/>
              <a:t>own in </a:t>
            </a:r>
            <a:r>
              <a:rPr lang="en-US" sz="2800" b="1" dirty="0" smtClean="0"/>
              <a:t>one large mass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67524" y="5792053"/>
            <a:ext cx="75093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*Creep: The very slow downhill movement of rock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nd soil.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3554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18</TotalTime>
  <Words>199</Words>
  <Application>Microsoft Macintosh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Adjacency</vt:lpstr>
      <vt:lpstr>Changing Earth’s Surface</vt:lpstr>
      <vt:lpstr>PowerPoint Presentation</vt:lpstr>
      <vt:lpstr>PowerPoint Presentation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LPS LPS</dc:creator>
  <cp:lastModifiedBy>LPS LPS</cp:lastModifiedBy>
  <cp:revision>7</cp:revision>
  <dcterms:created xsi:type="dcterms:W3CDTF">2014-07-07T23:42:21Z</dcterms:created>
  <dcterms:modified xsi:type="dcterms:W3CDTF">2014-07-08T00:00:54Z</dcterms:modified>
</cp:coreProperties>
</file>