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9B4501-8392-B44D-A560-129F937F240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808DB90-5640-C241-A461-F5D8F112F443}" type="datetimeFigureOut">
              <a:rPr lang="en-US" smtClean="0"/>
              <a:t>7/7/14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Erosion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Chapter 3 Section 2</a:t>
            </a:r>
          </a:p>
          <a:p>
            <a:r>
              <a:rPr lang="en-US" dirty="0" smtClean="0"/>
              <a:t>Pages 72-81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7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550" y="181438"/>
            <a:ext cx="83290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Moving water is the major agent of the erosion that has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haped Earth’s land surface.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9550" y="1135545"/>
            <a:ext cx="7837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Run-Off:  The water that moves over Earth’s surface.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9550" y="1658765"/>
            <a:ext cx="525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More run-off means more erosion.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9550" y="2181985"/>
            <a:ext cx="83448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Things that reduce run-off (like plants and roots) reduce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rosion.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9550" y="3136092"/>
            <a:ext cx="85667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wet areas, run-off &amp; erosion may be low because there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re more plants to protect the soil.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9550" y="4200983"/>
            <a:ext cx="2966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Run-Off flow chart: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8424" y="4724203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Rills -&gt;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69903" y="5185868"/>
            <a:ext cx="1343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Gullies -&gt;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97941" y="5778096"/>
            <a:ext cx="1520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Streams -&gt;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18309" y="6239761"/>
            <a:ext cx="942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Rivers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8701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223308"/>
            <a:ext cx="8398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Tributary: A stream or river that flows into a larger river.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460" y="879276"/>
            <a:ext cx="8430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Through erosion, a river creates valleys, waterfalls, flood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lains, meanders, and oxbow lakes.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460" y="1983380"/>
            <a:ext cx="86444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Waterfalls: Occur where a river meets an area of hard 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ock that erodes slowly, while eroding softer rock quickly.</a:t>
            </a:r>
          </a:p>
          <a:p>
            <a:r>
              <a:rPr lang="en-US" sz="2800" dirty="0" smtClean="0"/>
              <a:t>This will eventually develop a waterfall.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3368375"/>
            <a:ext cx="7665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Flood Plain: The flat wide area of land along a river.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7460" y="3995298"/>
            <a:ext cx="753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Meander: A loop-like bend in the course of a river.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7460" y="4623130"/>
            <a:ext cx="79143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Oxbow Lake: Is a meander that has been cut off from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river.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460" y="5577237"/>
            <a:ext cx="80479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Deposition creates landforms such as alluvial fans and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eltas.  It can also add soil to a river’s flood plain.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538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05" y="181438"/>
            <a:ext cx="8390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Alluvial Fan: A wide, sloping deposit of sediment formed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here a stream leaves a mountain range.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3505" y="1135545"/>
            <a:ext cx="80406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Delta: Sediment deposited where a river flows into an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cean or lake.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3505" y="2089652"/>
            <a:ext cx="8285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Beaches: Sand carried downstream by the river spreads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long the coast to form beaches.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3182140"/>
            <a:ext cx="85587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Groundwater: Underground water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*Groundwater can cause erosion through a process of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hemical weathering.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3505" y="4567135"/>
            <a:ext cx="81024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Stalactite: A deposit that hangs like an icicle from cave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eiling.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3505" y="5521242"/>
            <a:ext cx="73156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Stalagmite: A cone-shaped deposit on cave floor.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815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251222"/>
            <a:ext cx="85972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Karst Topography: A landscape created from sinkholes.</a:t>
            </a:r>
          </a:p>
          <a:p>
            <a:r>
              <a:rPr lang="en-US" sz="2800" dirty="0" smtClean="0"/>
              <a:t>These sinkholes were caused by the erosion of underlying</a:t>
            </a:r>
          </a:p>
          <a:p>
            <a:r>
              <a:rPr lang="en-US" sz="2800" dirty="0" smtClean="0"/>
              <a:t>Limestone. (Found in Florida and Texas for example.)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642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26</TotalTime>
  <Words>330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Water Erosion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9</cp:revision>
  <dcterms:created xsi:type="dcterms:W3CDTF">2014-07-08T00:02:11Z</dcterms:created>
  <dcterms:modified xsi:type="dcterms:W3CDTF">2014-07-08T00:28:32Z</dcterms:modified>
</cp:coreProperties>
</file>