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Chapter 2 Section 3</a:t>
            </a:r>
          </a:p>
          <a:p>
            <a:r>
              <a:rPr lang="en-US" dirty="0" smtClean="0"/>
              <a:t>Pages 56-59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505" y="195395"/>
            <a:ext cx="83453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Identify ways soil is lost or destroyed; explain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ow and why soil is conserved.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1149502"/>
            <a:ext cx="84361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Sod:  Thick mass of tough roots at the surface of the soil.</a:t>
            </a:r>
          </a:p>
          <a:p>
            <a:r>
              <a:rPr lang="en-US" sz="2800" dirty="0" smtClean="0"/>
              <a:t>It keeps soil in place and holds moisture.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2103609"/>
            <a:ext cx="7846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Natural Resource:  Anything in the environment that 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umans use.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3505" y="3057716"/>
            <a:ext cx="84387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is one of Earth’s most valuable natural resources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ecause everything that lives on land, including humans,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epends directly or indirectly on soil.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3505" y="4442711"/>
            <a:ext cx="79820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value of soil is reduced when soil loses its fertility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when topsoil is lost due to erosion.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96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09351"/>
            <a:ext cx="5358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can be damaged or lost when…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53569" y="879276"/>
            <a:ext cx="77448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*It loses its fertility. (It becomes exhausted when all</a:t>
            </a:r>
          </a:p>
          <a:p>
            <a:r>
              <a:rPr lang="en-US" sz="2800" dirty="0" smtClean="0"/>
              <a:t>Of the nutrients have been taken out.)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3569" y="1833383"/>
            <a:ext cx="6025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*Erosion from water and wind happens.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1415" y="2512216"/>
            <a:ext cx="84827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Dust Bowl:  In the 1930’s a long drought caused topsoil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dry out.  Wasteful farming and ranching methods also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llowed the wind to erode the most fertile soil away.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1415" y="3897211"/>
            <a:ext cx="84245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Soil Conservation:  The management of soil to prevent </a:t>
            </a:r>
            <a:endParaRPr lang="en-US" sz="2800" dirty="0"/>
          </a:p>
          <a:p>
            <a:r>
              <a:rPr lang="en-US" sz="2800" dirty="0"/>
              <a:t>i</a:t>
            </a:r>
            <a:r>
              <a:rPr lang="en-US" sz="2800" dirty="0" smtClean="0"/>
              <a:t>ts destruction.  The Dust Bowl taught us the importance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using conservation methods in farming and ranching.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1415" y="5282206"/>
            <a:ext cx="84617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Contour Plowing: Farmers plow their fields along the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urves of a slope. It helps slow runoff, prevents soil from</a:t>
            </a:r>
          </a:p>
          <a:p>
            <a:r>
              <a:rPr lang="en-US" sz="2800" dirty="0" smtClean="0"/>
              <a:t>Washing away.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571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23308"/>
            <a:ext cx="84689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Conservation Plowing:  Farmers disturb the soil and its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lant cover as little as possible.  Dead weeds ad stalks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the previous year are left to return nutrients to the 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round, keep soil moist, and hold soil in place.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1415" y="2233081"/>
            <a:ext cx="82702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Crop Rotation: Farmers plant different crops in a field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ach year.  Different types of plants absorb nutrients or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ut nutrients back.  This prevents soil exhaustion.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645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25</TotalTime>
  <Words>304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Soil Conservation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Conservation</dc:title>
  <dc:creator>LPS LPS</dc:creator>
  <cp:lastModifiedBy>LPS LPS</cp:lastModifiedBy>
  <cp:revision>3</cp:revision>
  <dcterms:created xsi:type="dcterms:W3CDTF">2014-07-07T23:14:55Z</dcterms:created>
  <dcterms:modified xsi:type="dcterms:W3CDTF">2014-07-07T23:40:52Z</dcterms:modified>
</cp:coreProperties>
</file>