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7C64D9-4D2D-9541-BA5B-73507B5E17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41E6C7-5304-0F43-9EDD-CCB3FB389DB3}" type="datetimeFigureOut">
              <a:rPr lang="en-US" smtClean="0"/>
              <a:t>7/7/14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Soil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Chapter 2 Section 2</a:t>
            </a:r>
          </a:p>
          <a:p>
            <a:r>
              <a:rPr lang="en-US" sz="1800" dirty="0" smtClean="0"/>
              <a:t>Pages 48 - 54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459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550" y="223308"/>
            <a:ext cx="7880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Describe the composition of soil &amp; explain 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ow it is formed, and recognize the soil horizons.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9550" y="1297978"/>
            <a:ext cx="83993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is formed as rock is broken down by weathering and</a:t>
            </a:r>
          </a:p>
          <a:p>
            <a:r>
              <a:rPr lang="en-US" sz="2800" dirty="0" smtClean="0"/>
              <a:t>Mixes with other materials on the surface.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9550" y="2252085"/>
            <a:ext cx="82732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Soil: The loose, weathered materials on Earth’s surface,</a:t>
            </a:r>
          </a:p>
          <a:p>
            <a:r>
              <a:rPr lang="en-US" sz="2800" dirty="0" smtClean="0"/>
              <a:t>In which plants can grow.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9550" y="3307751"/>
            <a:ext cx="7366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Bedrock:  The solid layer of rock beneath the soil.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9550" y="3935805"/>
            <a:ext cx="7710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is a mixture of rock particles, minerals, decayed </a:t>
            </a:r>
          </a:p>
          <a:p>
            <a:r>
              <a:rPr lang="en-US" sz="2800" dirty="0" smtClean="0"/>
              <a:t>Organic material, air and water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9550" y="4889912"/>
            <a:ext cx="81984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Humus:  Dark colored substance that forms as plants &amp;</a:t>
            </a:r>
          </a:p>
          <a:p>
            <a:r>
              <a:rPr lang="en-US" sz="2800" dirty="0" smtClean="0"/>
              <a:t>Animal remains decay.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9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05" y="223308"/>
            <a:ext cx="83840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Fertility of Soil:  A measure of how well the soil supports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lant growth.  Rich in humus = </a:t>
            </a:r>
            <a:r>
              <a:rPr lang="en-US" sz="2800" b="1" dirty="0" smtClean="0"/>
              <a:t>high fertility   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ow in humus = </a:t>
            </a:r>
            <a:r>
              <a:rPr lang="en-US" sz="2800" b="1" dirty="0" smtClean="0"/>
              <a:t>low fertility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3505" y="1716681"/>
            <a:ext cx="8353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Loam:  Soil that is made up of equal parts clay, sand and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ilt.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3505" y="2670788"/>
            <a:ext cx="82262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forms as rock is broken down by weathering and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ixes with other materials on the surface.  Soil is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onstantly being formed wherever bedrock is exposed.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4173069"/>
            <a:ext cx="7419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Horizon:  Layer of soil that differs in color and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exture from other layers.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5289610"/>
            <a:ext cx="82381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Topsoil:  A crumbly, dark brown soil that is a mixture of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umus, clay and other minerals. (A Horizon)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85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223308"/>
            <a:ext cx="77439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Subsoil:  Consists of clay and other particles washed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own from the A horizon, but has little humus. </a:t>
            </a:r>
          </a:p>
          <a:p>
            <a:r>
              <a:rPr lang="en-US" sz="2800" dirty="0" smtClean="0"/>
              <a:t>(B horizon)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1772508"/>
            <a:ext cx="5057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 horizon: Partly weathered rock.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460" y="2295728"/>
            <a:ext cx="81456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Scientists classify the different types of soil into major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roups based on climate, plants, and soil composition.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3405448"/>
            <a:ext cx="7796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Prairie Soils: Form in cool dry climates of grasslands;</a:t>
            </a:r>
          </a:p>
          <a:p>
            <a:r>
              <a:rPr lang="en-US" sz="2800" dirty="0" smtClean="0"/>
              <a:t>Topsoil is thick and rich in humus.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60" y="4494075"/>
            <a:ext cx="8462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Mountain Soils:  Topsoil is often thin because cold temps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low chemical weathering and erosion causes soil loss.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068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05" y="195395"/>
            <a:ext cx="83132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Some soil organisms make humus, the material that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akes soil fertile.  Other soil organisms mix the soil and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ake spaces in it for air and water.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3505" y="1688767"/>
            <a:ext cx="7832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Litter:  As plants shed leaves, they form a loose layer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alled litter.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3505" y="2763437"/>
            <a:ext cx="80746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Humus forms is a process called decomposition.  As </a:t>
            </a:r>
          </a:p>
          <a:p>
            <a:r>
              <a:rPr lang="en-US" sz="2800" dirty="0" err="1" smtClean="0"/>
              <a:t>decomp</a:t>
            </a:r>
            <a:r>
              <a:rPr lang="en-US" sz="2800" dirty="0" smtClean="0"/>
              <a:t> occurs,  organisms that live in soil turn dead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rganic material into humus.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4148432"/>
            <a:ext cx="85090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Decomposers:  The organisms that break the remains of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ead organisms into smaller pieces and digest them with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hemicals. (Fungi, bacteria, worms,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921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36</TotalTime>
  <Words>407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How Soil Forms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5</cp:revision>
  <dcterms:created xsi:type="dcterms:W3CDTF">2014-07-07T22:06:26Z</dcterms:created>
  <dcterms:modified xsi:type="dcterms:W3CDTF">2014-07-07T22:42:44Z</dcterms:modified>
</cp:coreProperties>
</file>