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2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EABC-4178-E848-AA2E-B7F173F5A672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F233-D62C-7B44-BDFF-0209F3F15B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EABC-4178-E848-AA2E-B7F173F5A672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F233-D62C-7B44-BDFF-0209F3F15B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EABC-4178-E848-AA2E-B7F173F5A672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F233-D62C-7B44-BDFF-0209F3F15B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EABC-4178-E848-AA2E-B7F173F5A672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F233-D62C-7B44-BDFF-0209F3F15B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EABC-4178-E848-AA2E-B7F173F5A672}" type="datetimeFigureOut">
              <a:rPr lang="en-US" smtClean="0"/>
              <a:t>7/7/14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F233-D62C-7B44-BDFF-0209F3F15B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EABC-4178-E848-AA2E-B7F173F5A672}" type="datetimeFigureOut">
              <a:rPr lang="en-US" smtClean="0"/>
              <a:t>7/7/14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F233-D62C-7B44-BDFF-0209F3F15B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EABC-4178-E848-AA2E-B7F173F5A672}" type="datetimeFigureOut">
              <a:rPr lang="en-US" smtClean="0"/>
              <a:t>7/7/14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F233-D62C-7B44-BDFF-0209F3F15B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EABC-4178-E848-AA2E-B7F173F5A672}" type="datetimeFigureOut">
              <a:rPr lang="en-US" smtClean="0"/>
              <a:t>7/7/14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F233-D62C-7B44-BDFF-0209F3F15B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EABC-4178-E848-AA2E-B7F173F5A672}" type="datetimeFigureOut">
              <a:rPr lang="en-US" smtClean="0"/>
              <a:t>7/7/14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F233-D62C-7B44-BDFF-0209F3F15B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EABC-4178-E848-AA2E-B7F173F5A672}" type="datetimeFigureOut">
              <a:rPr lang="en-US" smtClean="0"/>
              <a:t>7/7/14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F233-D62C-7B44-BDFF-0209F3F15BF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EABC-4178-E848-AA2E-B7F173F5A672}" type="datetimeFigureOut">
              <a:rPr lang="en-US" smtClean="0"/>
              <a:t>7/7/14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1DF233-D62C-7B44-BDFF-0209F3F15BF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B1DF233-D62C-7B44-BDFF-0209F3F15BF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6EEEABC-4178-E848-AA2E-B7F173F5A672}" type="datetimeFigureOut">
              <a:rPr lang="en-US" smtClean="0"/>
              <a:t>7/7/14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Rocks and Weathering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Chapter 2 Section 1</a:t>
            </a:r>
          </a:p>
          <a:p>
            <a:r>
              <a:rPr lang="en-US" dirty="0" smtClean="0"/>
              <a:t>Pages 38 - 45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79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595" y="265178"/>
            <a:ext cx="715660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Objective: Explain the agents of mechanical and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hemical weathering and analyze the factors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hat affect the rate of weathering.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25595" y="1772508"/>
            <a:ext cx="79408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Weathering: The process that breaks down rocks and </a:t>
            </a:r>
          </a:p>
          <a:p>
            <a:r>
              <a:rPr lang="en-US" sz="2800" dirty="0"/>
              <a:t>o</a:t>
            </a:r>
            <a:r>
              <a:rPr lang="en-US" sz="2800" dirty="0" smtClean="0"/>
              <a:t>ther substances at Earth’s surface.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25595" y="2875091"/>
            <a:ext cx="76557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Erosion: Is the movement of rock particles by wind, </a:t>
            </a:r>
          </a:p>
          <a:p>
            <a:r>
              <a:rPr lang="en-US" sz="2800" dirty="0"/>
              <a:t>w</a:t>
            </a:r>
            <a:r>
              <a:rPr lang="en-US" sz="2800" dirty="0" smtClean="0"/>
              <a:t>ater, ice, or gravity.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25595" y="3963718"/>
            <a:ext cx="80269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Uniformitarianism: This principle states that the same </a:t>
            </a:r>
          </a:p>
          <a:p>
            <a:r>
              <a:rPr lang="en-US" sz="2800" dirty="0"/>
              <a:t>p</a:t>
            </a:r>
            <a:r>
              <a:rPr lang="en-US" sz="2800" dirty="0" smtClean="0"/>
              <a:t>rocesses that operate today operated in the past.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7342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640" y="279135"/>
            <a:ext cx="8511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Mechanical Weathering:  Breaks rock into smaller pieces.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725659" y="921146"/>
            <a:ext cx="2904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Freezing and Thawing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200128" y="1535243"/>
            <a:ext cx="729809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Ice Wedging:  Wedges of ice in rocks widen and deepen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racks.  With repeated freezing &amp; thawing, cracks expand </a:t>
            </a:r>
          </a:p>
          <a:p>
            <a:r>
              <a:rPr lang="en-US" sz="2400" dirty="0" smtClean="0"/>
              <a:t>until pieces of rock break off.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25659" y="2889048"/>
            <a:ext cx="2627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Release of Pressure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25659" y="3558972"/>
            <a:ext cx="1844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Plant Growth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25659" y="4159113"/>
            <a:ext cx="2052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Animal Actions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25659" y="4773210"/>
            <a:ext cx="71865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Abrasion:  The grinding away of rock particles carried by</a:t>
            </a:r>
          </a:p>
          <a:p>
            <a:r>
              <a:rPr lang="en-US" sz="2400" dirty="0" smtClean="0"/>
              <a:t>Water, ice, wind, or gravity.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2924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685" y="265178"/>
            <a:ext cx="859902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Chemical Weathering:  A process that breaks down rock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hrough chemical changes.  It produces rock particles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hat have a different mineral make-up from the rock they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ame from.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97685" y="2247037"/>
            <a:ext cx="4892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Causes of Chemical Weathering: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27974" y="2770257"/>
            <a:ext cx="2197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Action of water: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25659" y="3231922"/>
            <a:ext cx="1120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Oxygen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186173" y="3866021"/>
            <a:ext cx="65248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Oxidation: When iron combines with oxygen in the </a:t>
            </a:r>
          </a:p>
          <a:p>
            <a:r>
              <a:rPr lang="en-US" sz="2400" dirty="0" smtClean="0"/>
              <a:t>Presence of water.  The product of this is </a:t>
            </a:r>
            <a:r>
              <a:rPr lang="en-US" sz="2400" b="1" dirty="0" smtClean="0"/>
              <a:t>RUST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25659" y="4856950"/>
            <a:ext cx="2099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Carbon Dioxide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25659" y="5429177"/>
            <a:ext cx="2292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Living Organisms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25659" y="5890842"/>
            <a:ext cx="1341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Acid Rain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5439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550" y="265178"/>
            <a:ext cx="819577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most important </a:t>
            </a:r>
            <a:r>
              <a:rPr lang="en-US" sz="2800" b="1" dirty="0" smtClean="0"/>
              <a:t>factors that determine the rate </a:t>
            </a:r>
            <a:r>
              <a:rPr lang="en-US" sz="2800" dirty="0" smtClean="0"/>
              <a:t>at </a:t>
            </a:r>
          </a:p>
          <a:p>
            <a:r>
              <a:rPr lang="en-US" sz="2800" dirty="0"/>
              <a:t>w</a:t>
            </a:r>
            <a:r>
              <a:rPr lang="en-US" sz="2800" dirty="0" smtClean="0"/>
              <a:t>hich weathering occurs are the </a:t>
            </a:r>
            <a:r>
              <a:rPr lang="en-US" sz="2800" b="1" dirty="0" smtClean="0"/>
              <a:t>type of rock </a:t>
            </a:r>
            <a:r>
              <a:rPr lang="en-US" sz="2800" dirty="0" smtClean="0"/>
              <a:t>and the </a:t>
            </a:r>
          </a:p>
          <a:p>
            <a:r>
              <a:rPr lang="en-US" sz="2800" b="1" dirty="0"/>
              <a:t>c</a:t>
            </a:r>
            <a:r>
              <a:rPr lang="en-US" sz="2800" b="1" dirty="0" smtClean="0"/>
              <a:t>limate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39550" y="1856248"/>
            <a:ext cx="823960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Permeable:  A material that is full of tiny, connected air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paces that allow water to seep through it.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39550" y="2944875"/>
            <a:ext cx="817771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Both chemical and mechanical weathering occur faster</a:t>
            </a:r>
          </a:p>
          <a:p>
            <a:r>
              <a:rPr lang="en-US" sz="2800" dirty="0" smtClean="0"/>
              <a:t>In wet climates.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39550" y="4047459"/>
            <a:ext cx="832411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Chemical reactions occur faster at higher temperatures.</a:t>
            </a:r>
          </a:p>
          <a:p>
            <a:r>
              <a:rPr lang="en-US" sz="2800" dirty="0" smtClean="0"/>
              <a:t>That’s why </a:t>
            </a:r>
            <a:r>
              <a:rPr lang="en-US" sz="2800" b="1" dirty="0" smtClean="0"/>
              <a:t>chemical weathering occurs more quickly in </a:t>
            </a:r>
          </a:p>
          <a:p>
            <a:r>
              <a:rPr lang="en-US" sz="2800" b="1" dirty="0" smtClean="0"/>
              <a:t>Hot and wet climates.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49403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41</TotalTime>
  <Words>290</Words>
  <Application>Microsoft Macintosh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Rocks and Weathering</vt:lpstr>
      <vt:lpstr>PowerPoint Presentation</vt:lpstr>
      <vt:lpstr>PowerPoint Presentation</vt:lpstr>
      <vt:lpstr>PowerPoint Presentation</vt:lpstr>
      <vt:lpstr>PowerPoint Presentation</vt:lpstr>
    </vt:vector>
  </TitlesOfParts>
  <Company>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Rocks and Weathering</dc:title>
  <dc:creator>LPS LPS</dc:creator>
  <cp:lastModifiedBy>LPS LPS</cp:lastModifiedBy>
  <cp:revision>5</cp:revision>
  <dcterms:created xsi:type="dcterms:W3CDTF">2014-07-07T21:24:16Z</dcterms:created>
  <dcterms:modified xsi:type="dcterms:W3CDTF">2014-07-07T22:05:23Z</dcterms:modified>
</cp:coreProperties>
</file>