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0" autoAdjust="0"/>
    <p:restoredTop sz="94702" autoAdjust="0"/>
  </p:normalViewPr>
  <p:slideViewPr>
    <p:cSldViewPr snapToGrid="0" snapToObjects="1">
      <p:cViewPr varScale="1">
        <p:scale>
          <a:sx n="97" d="100"/>
          <a:sy n="97" d="100"/>
        </p:scale>
        <p:origin x="-10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7/7/14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7/7/14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Exploring Earth’s Surface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Chapter 1 Section 1</a:t>
            </a:r>
          </a:p>
          <a:p>
            <a:r>
              <a:rPr lang="en-US" dirty="0" smtClean="0"/>
              <a:t>Page 6-10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121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8052" y="392821"/>
            <a:ext cx="7623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Objective:  Compare and contrast main landforms based on 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levation &amp; relief.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05891" y="1649848"/>
            <a:ext cx="4172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Topography:  Shape of the land.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05891" y="2487866"/>
            <a:ext cx="69818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topography of an area is determined by the area’s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levation, relief, and landforms.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10637" y="3587765"/>
            <a:ext cx="74734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Elevation:  The height above sea level on a point of Earth’s</a:t>
            </a:r>
          </a:p>
          <a:p>
            <a:r>
              <a:rPr lang="en-US" sz="2400" dirty="0"/>
              <a:t>s</a:t>
            </a:r>
            <a:r>
              <a:rPr lang="en-US" sz="2400" dirty="0" smtClean="0"/>
              <a:t>urface.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10637" y="4792416"/>
            <a:ext cx="73789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Relief:  The difference in elevation between the highest &amp;</a:t>
            </a:r>
          </a:p>
          <a:p>
            <a:r>
              <a:rPr lang="en-US" sz="2400" dirty="0"/>
              <a:t>l</a:t>
            </a:r>
            <a:r>
              <a:rPr lang="en-US" sz="2400" dirty="0" smtClean="0"/>
              <a:t>owest parts of an area is its relief.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10637" y="5853033"/>
            <a:ext cx="77110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Landform: A feature of topography formed by the processes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hat shape Earth’s surface. (ex. Hill, valley, mountain,)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7277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492" y="248787"/>
            <a:ext cx="2716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Types of Landforms: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01145" y="890394"/>
            <a:ext cx="76392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*Plain:  Flat or gently rolling land with </a:t>
            </a:r>
            <a:r>
              <a:rPr lang="en-US" sz="2400" b="1" dirty="0" smtClean="0"/>
              <a:t>low relief</a:t>
            </a:r>
            <a:r>
              <a:rPr lang="en-US" sz="2400" dirty="0" smtClean="0"/>
              <a:t>.  The broad</a:t>
            </a:r>
          </a:p>
          <a:p>
            <a:r>
              <a:rPr lang="en-US" sz="2400" dirty="0"/>
              <a:t>i</a:t>
            </a:r>
            <a:r>
              <a:rPr lang="en-US" sz="2400" dirty="0" smtClean="0"/>
              <a:t>nterior plain of North America is called the Great Plains.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18984" y="1872447"/>
            <a:ext cx="7422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*Mountain: Landform with </a:t>
            </a:r>
            <a:r>
              <a:rPr lang="en-US" sz="2400" b="1" dirty="0" smtClean="0"/>
              <a:t>high elevation </a:t>
            </a:r>
            <a:r>
              <a:rPr lang="en-US" sz="2400" dirty="0" smtClean="0"/>
              <a:t>and </a:t>
            </a:r>
            <a:r>
              <a:rPr lang="en-US" sz="2400" b="1" dirty="0" smtClean="0"/>
              <a:t>high relief.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1145" y="2592619"/>
            <a:ext cx="73532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*Mountain Range:  A group of Mountains that are closely</a:t>
            </a:r>
          </a:p>
          <a:p>
            <a:r>
              <a:rPr lang="en-US" sz="2400" dirty="0"/>
              <a:t>r</a:t>
            </a:r>
            <a:r>
              <a:rPr lang="en-US" sz="2400" dirty="0" smtClean="0"/>
              <a:t>elated in shape, structure and age.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1145" y="3640141"/>
            <a:ext cx="75786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*Plateau: Landform with </a:t>
            </a:r>
            <a:r>
              <a:rPr lang="en-US" sz="2400" b="1" dirty="0" smtClean="0"/>
              <a:t>high elevation </a:t>
            </a:r>
            <a:r>
              <a:rPr lang="en-US" sz="2400" dirty="0" smtClean="0"/>
              <a:t>and a level surface.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1145" y="4334125"/>
            <a:ext cx="79047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Landform Region:  A large area of land where the topography</a:t>
            </a:r>
          </a:p>
          <a:p>
            <a:r>
              <a:rPr lang="en-US" sz="2400" dirty="0"/>
              <a:t>i</a:t>
            </a:r>
            <a:r>
              <a:rPr lang="en-US" sz="2400" dirty="0" smtClean="0"/>
              <a:t>s made up mainly of one type of landform.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8684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28</TotalTime>
  <Words>198</Words>
  <Application>Microsoft Macintosh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Adjacency</vt:lpstr>
      <vt:lpstr>Exploring Earth’s Surface</vt:lpstr>
      <vt:lpstr>PowerPoint Presentation</vt:lpstr>
      <vt:lpstr>PowerPoint Presentation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Earth’s Surface</dc:title>
  <dc:creator>LPS LPS</dc:creator>
  <cp:lastModifiedBy>LPS LPS</cp:lastModifiedBy>
  <cp:revision>4</cp:revision>
  <dcterms:created xsi:type="dcterms:W3CDTF">2014-07-07T19:58:53Z</dcterms:created>
  <dcterms:modified xsi:type="dcterms:W3CDTF">2014-07-07T21:24:02Z</dcterms:modified>
</cp:coreProperties>
</file>