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A6CD9-64A3-A145-90BB-B1A3ACFAF847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A47C3-EC85-6540-88A7-8CFDD4579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starts later and will last longer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very similar to European feudalism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- emperor = king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- shogun = lord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- vassals = daimyo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1D2A91-6284-5040-B5C9-3AF765262720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- samurai = knights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		- - overhead of armor – much more flexible than what the knights wore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- Code of Bushido = Code of Chivalry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seppeku – ritual (if time) they go through if they dishonor their family and need to commit suicide… go to a temple, write a letter, use a seppeku knife to make 3 incisions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* suicide is looked at very differently in Japan – looked at as restoring honor to your family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F88F81-A9FE-0B43-BF6D-1E841D850098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E3C1E-74B1-F247-A247-CFF161F4E2A9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6EAD46-FA7A-2845-BB12-B28AB12A27A7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1B0CBF-6FE5-FB44-9881-D00F2ED99528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5A0AB1-8BDA-224C-9A39-53765BE98D24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5F59D4-4543-7C4C-B2C2-D155245790CB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C2A259-AFAE-2648-97CE-AC2AFEAC1B3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8244B1-A889-0D49-B373-E50BD0FCBAC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259-AFAE-2648-97CE-AC2AFEAC1B3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44B1-A889-0D49-B373-E50BD0FCBAC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259-AFAE-2648-97CE-AC2AFEAC1B3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44B1-A889-0D49-B373-E50BD0FCBAC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259-AFAE-2648-97CE-AC2AFEAC1B3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44B1-A889-0D49-B373-E50BD0FCBA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259-AFAE-2648-97CE-AC2AFEAC1B3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44B1-A889-0D49-B373-E50BD0FCBA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259-AFAE-2648-97CE-AC2AFEAC1B3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44B1-A889-0D49-B373-E50BD0FCBA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259-AFAE-2648-97CE-AC2AFEAC1B3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44B1-A889-0D49-B373-E50BD0FCBAC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259-AFAE-2648-97CE-AC2AFEAC1B3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44B1-A889-0D49-B373-E50BD0FCBAC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259-AFAE-2648-97CE-AC2AFEAC1B3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44B1-A889-0D49-B373-E50BD0FCB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259-AFAE-2648-97CE-AC2AFEAC1B3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44B1-A889-0D49-B373-E50BD0FCB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259-AFAE-2648-97CE-AC2AFEAC1B3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44B1-A889-0D49-B373-E50BD0FCB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2C2A259-AFAE-2648-97CE-AC2AFEAC1B3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48244B1-A889-0D49-B373-E50BD0FCBA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400 - 1200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5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7200"/>
            <a:ext cx="8229600" cy="4495800"/>
          </a:xfrm>
        </p:spPr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D. The samurai pledged their loyalty and gave military service to their daimyo.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1.  The samurai followed the Code of Bushido:</a:t>
            </a:r>
          </a:p>
          <a:p>
            <a:pPr lvl="2" eaLnBrk="1" hangingPunct="1"/>
            <a:r>
              <a:rPr lang="en-US">
                <a:latin typeface="Calisto MT" charset="0"/>
                <a:ea typeface="ＭＳ Ｐゴシック" charset="0"/>
              </a:rPr>
              <a:t>a. a strict code of discipline which demanded that they commit suicide if dishonored. (Seppeku)</a:t>
            </a:r>
          </a:p>
          <a:p>
            <a:pPr lvl="2" eaLnBrk="1" hangingPunct="1"/>
            <a:r>
              <a:rPr lang="en-US">
                <a:latin typeface="Calisto MT" charset="0"/>
                <a:ea typeface="ＭＳ Ｐゴシック" charset="0"/>
              </a:rPr>
              <a:t>b. Loyalty to one</a:t>
            </a:r>
            <a:r>
              <a:rPr lang="ja-JP" altLang="en-US">
                <a:latin typeface="Calisto MT" charset="0"/>
                <a:ea typeface="ＭＳ Ｐゴシック" charset="0"/>
              </a:rPr>
              <a:t>’</a:t>
            </a:r>
            <a:r>
              <a:rPr lang="en-US">
                <a:latin typeface="Calisto MT" charset="0"/>
                <a:ea typeface="ＭＳ Ｐゴシック" charset="0"/>
              </a:rPr>
              <a:t>s lord</a:t>
            </a:r>
          </a:p>
          <a:p>
            <a:pPr lvl="2" eaLnBrk="1" hangingPunct="1"/>
            <a:r>
              <a:rPr lang="en-US">
                <a:latin typeface="Calisto MT" charset="0"/>
                <a:ea typeface="ＭＳ Ｐゴシック" charset="0"/>
              </a:rPr>
              <a:t>c. skill in the arts of war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2. The samurai fought on horseback with bows, arrows, and swords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3. Women could also be samurai</a:t>
            </a:r>
          </a:p>
        </p:txBody>
      </p:sp>
      <p:pic>
        <p:nvPicPr>
          <p:cNvPr id="4" name="Picture 3" descr="bushi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9243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8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6675"/>
            <a:ext cx="67008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Untitled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91075"/>
            <a:ext cx="601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036" name="Picture 3" descr="samarm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83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E. Farmers worked on daimyo estates, paying high taxes in exchange for protection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F. Buddhism and Shintoism were popular religions with the samurai following Zen Buddhism (discipline and meditation)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G. In the 1500s, the Portuguese introduced firearms and it</a:t>
            </a:r>
            <a:r>
              <a:rPr lang="ja-JP" altLang="en-US">
                <a:latin typeface="Calisto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s believed they may have introduced moats and castles with stone walls to Japan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III. Once towns developed, there were four main social classes (listed in order of power/status) in the Medieval Period of Japan: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A. Samurai (warrior)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B. Farmer</a:t>
            </a:r>
          </a:p>
          <a:p>
            <a:pPr lvl="2" eaLnBrk="1" hangingPunct="1"/>
            <a:r>
              <a:rPr lang="en-US">
                <a:latin typeface="Calisto MT" charset="0"/>
                <a:ea typeface="ＭＳ Ｐゴシック" charset="0"/>
              </a:rPr>
              <a:t>1. They had higher social power but lower economic power than those below them</a:t>
            </a:r>
          </a:p>
          <a:p>
            <a:pPr lvl="2" eaLnBrk="1" hangingPunct="1"/>
            <a:r>
              <a:rPr lang="en-US">
                <a:latin typeface="Calisto MT" charset="0"/>
                <a:ea typeface="ＭＳ Ｐゴシック" charset="0"/>
              </a:rPr>
              <a:t>2. They paid heavy taxes and were not permitted to leave the land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C. Craftsmen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D. Merchant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180" name="Picture 3" descr="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40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Comparing European &amp; Japanese Feudalism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Chart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Origins of Japan.</a:t>
            </a:r>
          </a:p>
          <a:p>
            <a:r>
              <a:rPr lang="en-US" dirty="0" smtClean="0"/>
              <a:t>Brother and sister gods, </a:t>
            </a:r>
            <a:r>
              <a:rPr lang="en-US" dirty="0" err="1" smtClean="0"/>
              <a:t>Izanagi</a:t>
            </a:r>
            <a:r>
              <a:rPr lang="en-US" dirty="0" smtClean="0"/>
              <a:t> &amp; </a:t>
            </a:r>
            <a:r>
              <a:rPr lang="en-US" dirty="0" err="1" smtClean="0"/>
              <a:t>Izanami</a:t>
            </a:r>
            <a:r>
              <a:rPr lang="en-US" dirty="0" smtClean="0"/>
              <a:t> dipped a spear in the churning sea.</a:t>
            </a:r>
          </a:p>
          <a:p>
            <a:r>
              <a:rPr lang="en-US" dirty="0" smtClean="0"/>
              <a:t>When they pulled it out, the drops of brine that fell upon the water’s surface became the islands of Japan.</a:t>
            </a:r>
          </a:p>
          <a:p>
            <a:r>
              <a:rPr lang="en-US" dirty="0" smtClean="0"/>
              <a:t>The two gods then created the sun goddess, </a:t>
            </a:r>
            <a:r>
              <a:rPr lang="en-US" dirty="0" err="1" smtClean="0"/>
              <a:t>Amaterasu</a:t>
            </a:r>
            <a:r>
              <a:rPr lang="en-US" dirty="0" smtClean="0"/>
              <a:t>, and sent her to heaven to rule over the world.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Myth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Japan has a strong history of the Shinto religion.</a:t>
            </a:r>
          </a:p>
          <a:p>
            <a:r>
              <a:rPr lang="en-US" sz="3200" dirty="0" smtClean="0"/>
              <a:t>The word Shinto means, “Way of the Gods”.</a:t>
            </a:r>
          </a:p>
          <a:p>
            <a:r>
              <a:rPr lang="en-US" sz="3200" dirty="0" smtClean="0"/>
              <a:t>They worship the </a:t>
            </a:r>
            <a:r>
              <a:rPr lang="en-US" sz="3200" i="1" dirty="0" smtClean="0"/>
              <a:t>Kami</a:t>
            </a:r>
            <a:r>
              <a:rPr lang="en-US" sz="3200" dirty="0" smtClean="0"/>
              <a:t>, which is nature and all forces of nature – seen and unseen.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Religion’s 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0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Yamato Clan:  First and only dynasty to rule Japan.</a:t>
            </a:r>
          </a:p>
          <a:p>
            <a:r>
              <a:rPr lang="en-US" sz="3200" dirty="0" smtClean="0"/>
              <a:t>Current emperor is descendent of that clan.</a:t>
            </a:r>
          </a:p>
          <a:p>
            <a:r>
              <a:rPr lang="en-US" sz="3200" dirty="0" smtClean="0"/>
              <a:t>Clan claimed emperor was a direct descendent of the Sun goddess, </a:t>
            </a:r>
            <a:r>
              <a:rPr lang="en-US" sz="3200" dirty="0" err="1" smtClean="0"/>
              <a:t>Amaterasu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2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Buddhist missionaries went to Japan and brought religion and Chinese culture.</a:t>
            </a:r>
          </a:p>
          <a:p>
            <a:r>
              <a:rPr lang="en-US" sz="3200" dirty="0" smtClean="0"/>
              <a:t>Most Japanese were Shinto and Buddhist believers simultaneously.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5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Huge Chinese influence led to the </a:t>
            </a:r>
            <a:r>
              <a:rPr lang="en-US" sz="2800" dirty="0" err="1" smtClean="0"/>
              <a:t>Taika</a:t>
            </a:r>
            <a:r>
              <a:rPr lang="en-US" sz="2800" dirty="0" smtClean="0"/>
              <a:t> Reforms.</a:t>
            </a:r>
          </a:p>
          <a:p>
            <a:r>
              <a:rPr lang="en-US" sz="2800" dirty="0" smtClean="0"/>
              <a:t>Bureaucratic and legal reforms modeled on the Tang dynasty of China.</a:t>
            </a:r>
          </a:p>
          <a:p>
            <a:r>
              <a:rPr lang="en-US" sz="2800" dirty="0" smtClean="0"/>
              <a:t>Japan became, “Little China” – except NO Confucianism or civil service exams.</a:t>
            </a:r>
          </a:p>
          <a:p>
            <a:r>
              <a:rPr lang="en-US" sz="2800" dirty="0" smtClean="0"/>
              <a:t>In Japan, education was not nearly as important as birth status.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2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Heian Period</a:t>
            </a:r>
          </a:p>
          <a:p>
            <a:r>
              <a:rPr lang="en-US" sz="3200" dirty="0" smtClean="0"/>
              <a:t>Chinese influence abated and power of aristocratic families increased.</a:t>
            </a:r>
          </a:p>
          <a:p>
            <a:r>
              <a:rPr lang="en-US" sz="3200" dirty="0" err="1" smtClean="0"/>
              <a:t>Fugiwara</a:t>
            </a:r>
            <a:r>
              <a:rPr lang="en-US" sz="3200" dirty="0" smtClean="0"/>
              <a:t> family intermarried with the Yamato clan – and power shifted to the </a:t>
            </a:r>
            <a:r>
              <a:rPr lang="en-US" sz="3200" dirty="0" err="1" smtClean="0"/>
              <a:t>Fugiwara</a:t>
            </a:r>
            <a:r>
              <a:rPr lang="en-US" sz="3200" dirty="0" smtClean="0"/>
              <a:t> family.</a:t>
            </a:r>
          </a:p>
          <a:p>
            <a:r>
              <a:rPr lang="en-US" sz="3200" dirty="0" smtClean="0"/>
              <a:t>This was a golden age for Japanese literature.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7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in Japan spread upon a larger and larger pool of noble families, and soon they were fighting with each other for control over their small territories.</a:t>
            </a:r>
          </a:p>
          <a:p>
            <a:r>
              <a:rPr lang="en-US" dirty="0" smtClean="0"/>
              <a:t>Japan had devolved into a feudal system  not unlike the one in Europe.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1100’s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5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Japanese Feudalism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0188"/>
            <a:ext cx="8229600" cy="3706812"/>
          </a:xfrm>
        </p:spPr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I. The military governments (shogunates) lasted from 1185-1867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II. Hierarchy of power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A. The emperor</a:t>
            </a:r>
            <a:r>
              <a:rPr lang="ja-JP" altLang="en-US">
                <a:latin typeface="Calisto MT" charset="0"/>
                <a:ea typeface="ＭＳ Ｐゴシック" charset="0"/>
              </a:rPr>
              <a:t>’</a:t>
            </a:r>
            <a:r>
              <a:rPr lang="en-US">
                <a:latin typeface="Calisto MT" charset="0"/>
                <a:ea typeface="ＭＳ Ｐゴシック" charset="0"/>
              </a:rPr>
              <a:t>s role was mainly ceremonial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B. The real power was in the hands of the shoguns (generals) but later passed to those beneath him.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C. Daimyo were landowners with samurai beneath them.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23</TotalTime>
  <Words>627</Words>
  <Application>Microsoft Macintosh PowerPoint</Application>
  <PresentationFormat>On-screen Show (4:3)</PresentationFormat>
  <Paragraphs>74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Japan</vt:lpstr>
      <vt:lpstr>Creation Myth</vt:lpstr>
      <vt:lpstr>Religion’s Influence</vt:lpstr>
      <vt:lpstr>400’s</vt:lpstr>
      <vt:lpstr>500’s</vt:lpstr>
      <vt:lpstr>600’s</vt:lpstr>
      <vt:lpstr>800’s</vt:lpstr>
      <vt:lpstr>1100’s</vt:lpstr>
      <vt:lpstr>Japanese Feudalism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European &amp; Japanese Feudalism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</dc:title>
  <dc:creator>LPS LPS</dc:creator>
  <cp:lastModifiedBy>LPS LPS</cp:lastModifiedBy>
  <cp:revision>3</cp:revision>
  <dcterms:created xsi:type="dcterms:W3CDTF">2014-12-01T22:00:57Z</dcterms:created>
  <dcterms:modified xsi:type="dcterms:W3CDTF">2014-12-01T22:24:27Z</dcterms:modified>
</cp:coreProperties>
</file>