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52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12/13/13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Exploration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6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122828" cy="1371600"/>
          </a:xfrm>
        </p:spPr>
        <p:txBody>
          <a:bodyPr/>
          <a:lstStyle/>
          <a:p>
            <a:r>
              <a:rPr lang="en-US" dirty="0" smtClean="0"/>
              <a:t>Joint stock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 risks, government supported, privately owned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37224"/>
            <a:ext cx="3902816" cy="40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3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933665" cy="698410"/>
          </a:xfrm>
        </p:spPr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4" name="Content Placeholder 3" descr="5885243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11213"/>
          <a:stretch>
            <a:fillRect/>
          </a:stretch>
        </p:blipFill>
        <p:spPr>
          <a:xfrm>
            <a:off x="-1" y="851128"/>
            <a:ext cx="8971727" cy="6006872"/>
          </a:xfrm>
        </p:spPr>
      </p:pic>
    </p:spTree>
    <p:extLst>
      <p:ext uri="{BB962C8B-B14F-4D97-AF65-F5344CB8AC3E}">
        <p14:creationId xmlns:p14="http://schemas.microsoft.com/office/powerpoint/2010/main" val="296922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extract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Pacific trade of silver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5550"/>
            <a:ext cx="7847503" cy="443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God, Gold, &amp; Glory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" y="2927051"/>
            <a:ext cx="2127776" cy="2680998"/>
          </a:xfrm>
          <a:prstGeom prst="rect">
            <a:avLst/>
          </a:prstGeom>
        </p:spPr>
      </p:pic>
      <p:pic>
        <p:nvPicPr>
          <p:cNvPr id="6" name="Picture 5" descr="finding-freedom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02" y="1917156"/>
            <a:ext cx="2665900" cy="3690893"/>
          </a:xfrm>
          <a:prstGeom prst="rect">
            <a:avLst/>
          </a:prstGeom>
        </p:spPr>
      </p:pic>
      <p:pic>
        <p:nvPicPr>
          <p:cNvPr id="7" name="Picture 6" descr="glor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72" y="152718"/>
            <a:ext cx="3579929" cy="191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Astrolabe, Compass, Sternpost rudder, Lateen sails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8" y="5115212"/>
            <a:ext cx="4293777" cy="14965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84" y="3415002"/>
            <a:ext cx="2484462" cy="1913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038" y="2334916"/>
            <a:ext cx="2581570" cy="26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Prince Henry the navigator</a:t>
            </a:r>
            <a:endParaRPr lang="en-US" sz="2800" dirty="0"/>
          </a:p>
        </p:txBody>
      </p:sp>
      <p:pic>
        <p:nvPicPr>
          <p:cNvPr id="4" name="Content Placeholder 3" descr="prince-henry-the-navigato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572" r="8572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7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PORTUGESE EXPLORATION</a:t>
            </a:r>
            <a:endParaRPr lang="en-US" dirty="0"/>
          </a:p>
        </p:txBody>
      </p:sp>
      <p:pic>
        <p:nvPicPr>
          <p:cNvPr id="4" name="Content Placeholder 3" descr="wh18_portugue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112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822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Ferdinand &amp; Isabella</a:t>
            </a:r>
          </a:p>
          <a:p>
            <a:r>
              <a:rPr lang="en-US" dirty="0" err="1" smtClean="0"/>
              <a:t>Pinta</a:t>
            </a:r>
            <a:r>
              <a:rPr lang="en-US" dirty="0" smtClean="0"/>
              <a:t>, Nina, Santa Maria</a:t>
            </a:r>
          </a:p>
          <a:p>
            <a:r>
              <a:rPr lang="en-US" dirty="0" smtClean="0"/>
              <a:t>Bahamas, </a:t>
            </a:r>
            <a:r>
              <a:rPr lang="en-US" dirty="0" err="1" smtClean="0"/>
              <a:t>Hispanola</a:t>
            </a:r>
            <a:endParaRPr lang="en-US" dirty="0" smtClean="0"/>
          </a:p>
          <a:p>
            <a:r>
              <a:rPr lang="en-US" dirty="0" smtClean="0"/>
              <a:t>4 voyages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253" y="2625784"/>
            <a:ext cx="5184293" cy="394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Magellan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73" b="5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307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cook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Hawaii &amp; Australia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1310467"/>
            <a:ext cx="3259786" cy="2101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6" y="2580405"/>
            <a:ext cx="5427603" cy="41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9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Dutch Trading Posts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614" b="9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684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96</TotalTime>
  <Words>67</Words>
  <Application>Microsoft Macintosh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Exploration</vt:lpstr>
      <vt:lpstr>Motivations</vt:lpstr>
      <vt:lpstr>Technology</vt:lpstr>
      <vt:lpstr>Prince Henry the navigator</vt:lpstr>
      <vt:lpstr>PORTUGESE EXPLORATION</vt:lpstr>
      <vt:lpstr>Columbus</vt:lpstr>
      <vt:lpstr>Magellan</vt:lpstr>
      <vt:lpstr>James cook</vt:lpstr>
      <vt:lpstr>Dutch Trading Posts</vt:lpstr>
      <vt:lpstr>Joint stock companies</vt:lpstr>
      <vt:lpstr>Columbian exchange</vt:lpstr>
      <vt:lpstr>Silver extract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</dc:title>
  <dc:creator>LPS LPS</dc:creator>
  <cp:lastModifiedBy>LPS LPS</cp:lastModifiedBy>
  <cp:revision>7</cp:revision>
  <dcterms:created xsi:type="dcterms:W3CDTF">2013-12-13T20:56:55Z</dcterms:created>
  <dcterms:modified xsi:type="dcterms:W3CDTF">2013-12-13T22:33:49Z</dcterms:modified>
</cp:coreProperties>
</file>