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4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7358-2680-A444-AFF8-8B67DDE88154}" type="datetimeFigureOut">
              <a:rPr lang="en-US" smtClean="0"/>
              <a:pPr/>
              <a:t>4/11/16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DB34-4E82-F140-8413-21D42AA42D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7358-2680-A444-AFF8-8B67DDE88154}" type="datetimeFigureOut">
              <a:rPr lang="en-US" smtClean="0"/>
              <a:pPr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DB34-4E82-F140-8413-21D42AA42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7358-2680-A444-AFF8-8B67DDE88154}" type="datetimeFigureOut">
              <a:rPr lang="en-US" smtClean="0"/>
              <a:pPr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DB34-4E82-F140-8413-21D42AA42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7358-2680-A444-AFF8-8B67DDE88154}" type="datetimeFigureOut">
              <a:rPr lang="en-US" smtClean="0"/>
              <a:pPr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DB34-4E82-F140-8413-21D42AA42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7358-2680-A444-AFF8-8B67DDE88154}" type="datetimeFigureOut">
              <a:rPr lang="en-US" smtClean="0"/>
              <a:pPr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DB34-4E82-F140-8413-21D42AA42D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7358-2680-A444-AFF8-8B67DDE88154}" type="datetimeFigureOut">
              <a:rPr lang="en-US" smtClean="0"/>
              <a:pPr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DB34-4E82-F140-8413-21D42AA42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7358-2680-A444-AFF8-8B67DDE88154}" type="datetimeFigureOut">
              <a:rPr lang="en-US" smtClean="0"/>
              <a:pPr/>
              <a:t>4/11/16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DB34-4E82-F140-8413-21D42AA42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7358-2680-A444-AFF8-8B67DDE88154}" type="datetimeFigureOut">
              <a:rPr lang="en-US" smtClean="0"/>
              <a:pPr/>
              <a:t>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DB34-4E82-F140-8413-21D42AA42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7358-2680-A444-AFF8-8B67DDE88154}" type="datetimeFigureOut">
              <a:rPr lang="en-US" smtClean="0"/>
              <a:pPr/>
              <a:t>4/11/16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DB34-4E82-F140-8413-21D42AA42D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7358-2680-A444-AFF8-8B67DDE88154}" type="datetimeFigureOut">
              <a:rPr lang="en-US" smtClean="0"/>
              <a:pPr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DB34-4E82-F140-8413-21D42AA42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7358-2680-A444-AFF8-8B67DDE88154}" type="datetimeFigureOut">
              <a:rPr lang="en-US" smtClean="0"/>
              <a:pPr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DB34-4E82-F140-8413-21D42AA42D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FD437358-2680-A444-AFF8-8B67DDE88154}" type="datetimeFigureOut">
              <a:rPr lang="en-US" smtClean="0"/>
              <a:pPr/>
              <a:t>4/11/16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B9EADB34-4E82-F140-8413-21D42AA42D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2229815"/>
            <a:ext cx="7406640" cy="1472184"/>
          </a:xfrm>
        </p:spPr>
        <p:txBody>
          <a:bodyPr>
            <a:noAutofit/>
          </a:bodyPr>
          <a:lstStyle/>
          <a:p>
            <a:r>
              <a:rPr lang="en-US" sz="9600" dirty="0" smtClean="0"/>
              <a:t>Watergate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Nixon’s knowledge of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</a:t>
            </a:r>
            <a:r>
              <a:rPr lang="en-US" dirty="0" err="1" smtClean="0"/>
              <a:t>Krvs_qiCG-o&amp;feature</a:t>
            </a:r>
            <a:r>
              <a:rPr lang="en-US" dirty="0" smtClean="0"/>
              <a:t>=</a:t>
            </a:r>
            <a:r>
              <a:rPr lang="en-US" dirty="0" err="1" smtClean="0"/>
              <a:t>youtu.be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Committee to Re-elect the President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AKA CRP or Creep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Led by former Attorney General, John Mitchell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Every one of the burglars have some connection to CRP or the Republican Party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Committee on Presidential Campaign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Investigative group within Congress to investigate what’s going on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Ask President to turn over tapes</a:t>
            </a:r>
          </a:p>
          <a:p>
            <a:pPr lvl="1"/>
            <a:r>
              <a:rPr lang="en-US" dirty="0" smtClean="0">
                <a:solidFill>
                  <a:srgbClr val="2C7C9F"/>
                </a:solidFill>
              </a:rPr>
              <a:t>He doesn’t, claims </a:t>
            </a:r>
            <a:r>
              <a:rPr lang="en-US" u="sng" dirty="0" smtClean="0">
                <a:solidFill>
                  <a:srgbClr val="2C7C9F"/>
                </a:solidFill>
              </a:rPr>
              <a:t>executive privilege</a:t>
            </a:r>
            <a:endParaRPr lang="en-US" dirty="0" smtClean="0">
              <a:solidFill>
                <a:srgbClr val="2C7C9F"/>
              </a:solidFill>
            </a:endParaRPr>
          </a:p>
          <a:p>
            <a:pPr lvl="1"/>
            <a:r>
              <a:rPr lang="en-US" dirty="0" smtClean="0">
                <a:solidFill>
                  <a:srgbClr val="2C7C9F"/>
                </a:solidFill>
              </a:rPr>
              <a:t>The Senate sues him for the tapes!</a:t>
            </a:r>
          </a:p>
          <a:p>
            <a:pPr lvl="1"/>
            <a:r>
              <a:rPr lang="en-US" dirty="0" smtClean="0">
                <a:solidFill>
                  <a:srgbClr val="2C7C9F"/>
                </a:solidFill>
              </a:rPr>
              <a:t>United States </a:t>
            </a:r>
            <a:r>
              <a:rPr lang="en-US" dirty="0" err="1" smtClean="0">
                <a:solidFill>
                  <a:srgbClr val="2C7C9F"/>
                </a:solidFill>
              </a:rPr>
              <a:t>v</a:t>
            </a:r>
            <a:r>
              <a:rPr lang="en-US" dirty="0" smtClean="0">
                <a:solidFill>
                  <a:srgbClr val="2C7C9F"/>
                </a:solidFill>
              </a:rPr>
              <a:t>. Nixon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Night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Nixon fired Archibald Cox, his own special investigator in the Watergate Scandal when he requested the tapes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Sets off this whole series of firing and resignations</a:t>
            </a:r>
            <a:endParaRPr lang="en-US" dirty="0">
              <a:solidFill>
                <a:srgbClr val="2C7C9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Watergate Tapes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Nixon finally hands over the transcripts of the White House tapes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These are greatly censored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The public is pleased until they start to read the transcripts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Watergate Tapes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Finally Nixon releases the tapes. These include conversations </a:t>
            </a:r>
            <a:r>
              <a:rPr lang="en-US" dirty="0" smtClean="0"/>
              <a:t>with John Dean, the President’s counsel, </a:t>
            </a:r>
            <a:r>
              <a:rPr lang="en-US" dirty="0" smtClean="0">
                <a:solidFill>
                  <a:schemeClr val="accent1"/>
                </a:solidFill>
              </a:rPr>
              <a:t>about paying hush money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Implicate several people by name, including John Mitchell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Reveal Howard Hunt was blackmailing the President for hush money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Impeachment Process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House of Representatives creates a committee to create articles of impeachment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3 charges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Obstruction of Justice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Abuse of Power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Contempt of Congress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Gun Tape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Partway through the House’s investigation the “smoking gun tape” is released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Describes how the CRP paid everyone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The President discusses Mitchell’s plan to have the CIA lie to the FBI that it was a matter of national security and decides to go along with it</a:t>
            </a:r>
            <a:endParaRPr lang="en-US" dirty="0">
              <a:solidFill>
                <a:srgbClr val="2C7C9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Resignation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Realizing he was now getting impeached without a doubt, Nixon resigned on August 8</a:t>
            </a:r>
            <a:r>
              <a:rPr lang="en-US" baseline="30000" dirty="0" smtClean="0"/>
              <a:t>th</a:t>
            </a:r>
            <a:r>
              <a:rPr lang="en-US" dirty="0" smtClean="0"/>
              <a:t>, 1974</a:t>
            </a:r>
            <a:endParaRPr lang="en-US" dirty="0"/>
          </a:p>
        </p:txBody>
      </p:sp>
      <p:pic>
        <p:nvPicPr>
          <p:cNvPr id="4" name="Picture 3" descr="Nixon-de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856" y="2538741"/>
            <a:ext cx="3921832" cy="406410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controversy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After investigating all of the tapes, it was discovered the 18 ½ minutes are missing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To this day, we do not know what is on those tapes</a:t>
            </a:r>
            <a:endParaRPr lang="en-US" dirty="0">
              <a:solidFill>
                <a:srgbClr val="2C7C9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House Plumbers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Secret group meant to prevent information leaks from happening in the White House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Would use illegal tactics if necessary to protect state secrets or the President’s image</a:t>
            </a:r>
          </a:p>
          <a:p>
            <a:pPr lvl="1"/>
            <a:r>
              <a:rPr lang="en-US" dirty="0" smtClean="0"/>
              <a:t>Pentagon Papers</a:t>
            </a:r>
            <a:endParaRPr lang="en-US" dirty="0"/>
          </a:p>
        </p:txBody>
      </p:sp>
      <p:pic>
        <p:nvPicPr>
          <p:cNvPr id="5" name="Picture 4" descr="131891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289" y="3983038"/>
            <a:ext cx="4346399" cy="2874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Watergate Hotel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827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Watergate Complex included several buildings, including the Democratic National Committee’s Headquarters and the Watergate hotel</a:t>
            </a:r>
          </a:p>
          <a:p>
            <a:r>
              <a:rPr lang="en-US" sz="2400" dirty="0" smtClean="0">
                <a:solidFill>
                  <a:srgbClr val="2C7C9F"/>
                </a:solidFill>
              </a:rPr>
              <a:t>The men involved in the Watergate Scandal would stay at the hotel under false names and use it as their base</a:t>
            </a:r>
            <a:endParaRPr lang="en-US" sz="2400" dirty="0">
              <a:solidFill>
                <a:srgbClr val="2C7C9F"/>
              </a:solidFill>
            </a:endParaRPr>
          </a:p>
        </p:txBody>
      </p:sp>
      <p:pic>
        <p:nvPicPr>
          <p:cNvPr id="4" name="Picture 3" descr="nixon-watergate-A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50" y="3413125"/>
            <a:ext cx="42418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Break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The first break in went off without a hitch and the men successfully wire taped a couple of phones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However, within a couple of weeks, these bugs started to malfunction and it was decided that they needed to be replaced</a:t>
            </a:r>
            <a:endParaRPr lang="en-US" dirty="0">
              <a:solidFill>
                <a:srgbClr val="2C7C9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17, 1972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7" y="1014080"/>
            <a:ext cx="7067557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Night shift security guard Frank Wills noticed a piece of tape preventing a door from locking. He returned a few minutes later to find someone had replaced the tape and called the police.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5 men were found and arrested within the DNC headquarters.</a:t>
            </a:r>
            <a:endParaRPr lang="en-US" dirty="0">
              <a:solidFill>
                <a:srgbClr val="2C7C9F"/>
              </a:solidFill>
            </a:endParaRPr>
          </a:p>
        </p:txBody>
      </p:sp>
      <p:pic>
        <p:nvPicPr>
          <p:cNvPr id="4" name="Picture 3" descr="o-FRANK-WILLS-WATERGATE-face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089" y="4635238"/>
            <a:ext cx="3959599" cy="197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6987"/>
            <a:ext cx="7498080" cy="1143000"/>
          </a:xfrm>
        </p:spPr>
        <p:txBody>
          <a:bodyPr/>
          <a:lstStyle/>
          <a:p>
            <a:r>
              <a:rPr lang="en-US" dirty="0" smtClean="0"/>
              <a:t>The Washington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889000"/>
            <a:ext cx="8520938" cy="4800600"/>
          </a:xfrm>
        </p:spPr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Immediately, the government tries to prevent newspapers from looking further into the story</a:t>
            </a:r>
          </a:p>
          <a:p>
            <a:pPr lvl="1"/>
            <a:r>
              <a:rPr lang="en-US" dirty="0" smtClean="0">
                <a:solidFill>
                  <a:srgbClr val="2C7C9F"/>
                </a:solidFill>
              </a:rPr>
              <a:t>FBI, classified, threats, etc.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Two reporters at the Washington Post, Bob Woodward and Carl Bernstein, don’t listen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They start to follow the money</a:t>
            </a:r>
          </a:p>
        </p:txBody>
      </p:sp>
      <p:pic>
        <p:nvPicPr>
          <p:cNvPr id="4" name="Picture 3" descr="Woodward-Bernste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63" y="3982948"/>
            <a:ext cx="5845937" cy="2875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 on the Washington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Nixon’s administration openly states that the Washington Post is a biased and unreliable newspaper</a:t>
            </a:r>
          </a:p>
          <a:p>
            <a:r>
              <a:rPr lang="en-US" dirty="0" smtClean="0">
                <a:solidFill>
                  <a:srgbClr val="2C7C9F"/>
                </a:solidFill>
              </a:rPr>
              <a:t>Woodard and Bernstein had an informant that they only defined as “Deep Throat” who kept feeding them information</a:t>
            </a:r>
          </a:p>
          <a:p>
            <a:pPr lvl="1"/>
            <a:r>
              <a:rPr lang="en-US" dirty="0" smtClean="0">
                <a:solidFill>
                  <a:srgbClr val="2C7C9F"/>
                </a:solidFill>
              </a:rPr>
              <a:t>Deep Throat was later revealed to be FBI Associate Director Mark Felt</a:t>
            </a:r>
            <a:endParaRPr lang="en-US" dirty="0">
              <a:solidFill>
                <a:srgbClr val="2C7C9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r>
              <a:rPr lang="en-US" dirty="0" smtClean="0"/>
              <a:t>Evidence Adding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68375"/>
            <a:ext cx="7498080" cy="36766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Burglars</a:t>
            </a:r>
          </a:p>
          <a:p>
            <a:pPr lvl="1"/>
            <a:r>
              <a:rPr lang="en-US" dirty="0" smtClean="0"/>
              <a:t> Bernard Barker: Real Estate Tycoon with a $25,000 check from the CRP</a:t>
            </a:r>
          </a:p>
          <a:p>
            <a:pPr lvl="1"/>
            <a:r>
              <a:rPr lang="en-US" dirty="0" err="1" smtClean="0"/>
              <a:t>Virgilio</a:t>
            </a:r>
            <a:r>
              <a:rPr lang="en-US" dirty="0" smtClean="0"/>
              <a:t> R. Gonzales: Cuban refugee and locksmith</a:t>
            </a:r>
          </a:p>
          <a:p>
            <a:pPr lvl="1"/>
            <a:r>
              <a:rPr lang="en-US" dirty="0" smtClean="0"/>
              <a:t>James McCord: Security Coordinator with RNC former CIA and FBI agent</a:t>
            </a:r>
          </a:p>
          <a:p>
            <a:pPr lvl="1"/>
            <a:r>
              <a:rPr lang="en-US" dirty="0" err="1" smtClean="0"/>
              <a:t>Eugencio</a:t>
            </a:r>
            <a:r>
              <a:rPr lang="en-US" dirty="0" smtClean="0"/>
              <a:t> R. Martinez: Cuban Refugee with ties to CIA. Works for Barker</a:t>
            </a:r>
          </a:p>
          <a:p>
            <a:pPr lvl="1"/>
            <a:r>
              <a:rPr lang="en-US" dirty="0" smtClean="0"/>
              <a:t>Frank Sturgis: Another employee of Barker with CIA ties</a:t>
            </a:r>
            <a:endParaRPr lang="en-US" dirty="0"/>
          </a:p>
        </p:txBody>
      </p:sp>
      <p:pic>
        <p:nvPicPr>
          <p:cNvPr id="4" name="Picture 3" descr="burglars-mugsho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4533900"/>
            <a:ext cx="71374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Masterminds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2C7C9F"/>
                </a:solidFill>
              </a:rPr>
              <a:t>G. Gordon </a:t>
            </a:r>
            <a:r>
              <a:rPr lang="en-US" dirty="0" err="1" smtClean="0">
                <a:solidFill>
                  <a:srgbClr val="2C7C9F"/>
                </a:solidFill>
              </a:rPr>
              <a:t>Liddy</a:t>
            </a:r>
            <a:r>
              <a:rPr lang="en-US" dirty="0" smtClean="0">
                <a:solidFill>
                  <a:srgbClr val="2C7C9F"/>
                </a:solidFill>
              </a:rPr>
              <a:t> and Howard Hunt led the break in from the Watergate Hotel</a:t>
            </a:r>
          </a:p>
          <a:p>
            <a:pPr lvl="1"/>
            <a:r>
              <a:rPr lang="en-US" dirty="0" err="1" smtClean="0"/>
              <a:t>Liddy</a:t>
            </a:r>
            <a:r>
              <a:rPr lang="en-US" dirty="0" smtClean="0"/>
              <a:t> was a former FBI Agent</a:t>
            </a:r>
          </a:p>
          <a:p>
            <a:pPr lvl="1"/>
            <a:r>
              <a:rPr lang="en-US" dirty="0" smtClean="0"/>
              <a:t>Hunt was a former CIA Agent</a:t>
            </a:r>
            <a:endParaRPr lang="en-US" dirty="0" smtClean="0">
              <a:solidFill>
                <a:srgbClr val="2C7C9F"/>
              </a:solidFill>
            </a:endParaRPr>
          </a:p>
          <a:p>
            <a:r>
              <a:rPr lang="en-US" dirty="0" smtClean="0">
                <a:solidFill>
                  <a:srgbClr val="2C7C9F"/>
                </a:solidFill>
              </a:rPr>
              <a:t>Both of these men are going to be found guilty in addition to the burglars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2186</TotalTime>
  <Words>694</Words>
  <Application>Microsoft Macintosh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Watergate</vt:lpstr>
      <vt:lpstr>White House Plumbers</vt:lpstr>
      <vt:lpstr>Watergate Hotel</vt:lpstr>
      <vt:lpstr>1st Break in</vt:lpstr>
      <vt:lpstr>June 17, 1972</vt:lpstr>
      <vt:lpstr>The Washington Post</vt:lpstr>
      <vt:lpstr>Pressure on the Washington Post</vt:lpstr>
      <vt:lpstr>Evidence Adding Up</vt:lpstr>
      <vt:lpstr>Masterminds</vt:lpstr>
      <vt:lpstr>Nixon’s knowledge of it?</vt:lpstr>
      <vt:lpstr>CRP</vt:lpstr>
      <vt:lpstr>Select Committee on Presidential Campaign Activities</vt:lpstr>
      <vt:lpstr>Saturday Night Massacre</vt:lpstr>
      <vt:lpstr>Watergate Tapes</vt:lpstr>
      <vt:lpstr>Watergate Tapes</vt:lpstr>
      <vt:lpstr>Impeachment Process Begins</vt:lpstr>
      <vt:lpstr>Smoking Gun Tape</vt:lpstr>
      <vt:lpstr>Resignation</vt:lpstr>
      <vt:lpstr>Continued controversy</vt:lpstr>
    </vt:vector>
  </TitlesOfParts>
  <Company>Doane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Watergate</dc:title>
  <dc:creator>Michelle Ness</dc:creator>
  <cp:lastModifiedBy>LPS LPS</cp:lastModifiedBy>
  <cp:revision>19</cp:revision>
  <dcterms:created xsi:type="dcterms:W3CDTF">2016-04-11T02:53:07Z</dcterms:created>
  <dcterms:modified xsi:type="dcterms:W3CDTF">2016-04-11T18:56:41Z</dcterms:modified>
</cp:coreProperties>
</file>