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10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27FED-E9CF-344D-859C-C3F07824EA55}" type="datetimeFigureOut">
              <a:rPr lang="en-US" smtClean="0"/>
              <a:t>3/17/16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82F1FC-3FD1-6B4D-8184-FA8CF862B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1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9B8CE93-F8BD-1343-91B7-D51152587E0B}" type="datetimeFigureOut">
              <a:rPr lang="en-US" smtClean="0"/>
              <a:t>3/17/16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68770B2-EC61-6A4C-89F8-0E794D0CA7E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CE93-F8BD-1343-91B7-D51152587E0B}" type="datetimeFigureOut">
              <a:rPr lang="en-US" smtClean="0"/>
              <a:t>3/17/16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770B2-EC61-6A4C-89F8-0E794D0CA7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CE93-F8BD-1343-91B7-D51152587E0B}" type="datetimeFigureOut">
              <a:rPr lang="en-US" smtClean="0"/>
              <a:t>3/17/16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770B2-EC61-6A4C-89F8-0E794D0CA7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9B8CE93-F8BD-1343-91B7-D51152587E0B}" type="datetimeFigureOut">
              <a:rPr lang="en-US" smtClean="0"/>
              <a:t>3/17/16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68770B2-EC61-6A4C-89F8-0E794D0CA7E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9B8CE93-F8BD-1343-91B7-D51152587E0B}" type="datetimeFigureOut">
              <a:rPr lang="en-US" smtClean="0"/>
              <a:t>3/17/16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68770B2-EC61-6A4C-89F8-0E794D0CA7E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CE93-F8BD-1343-91B7-D51152587E0B}" type="datetimeFigureOut">
              <a:rPr lang="en-US" smtClean="0"/>
              <a:t>3/17/16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770B2-EC61-6A4C-89F8-0E794D0CA7E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CE93-F8BD-1343-91B7-D51152587E0B}" type="datetimeFigureOut">
              <a:rPr lang="en-US" smtClean="0"/>
              <a:t>3/17/16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770B2-EC61-6A4C-89F8-0E794D0CA7E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9B8CE93-F8BD-1343-91B7-D51152587E0B}" type="datetimeFigureOut">
              <a:rPr lang="en-US" smtClean="0"/>
              <a:t>3/17/16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8770B2-EC61-6A4C-89F8-0E794D0CA7E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CE93-F8BD-1343-91B7-D51152587E0B}" type="datetimeFigureOut">
              <a:rPr lang="en-US" smtClean="0"/>
              <a:t>3/17/16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770B2-EC61-6A4C-89F8-0E794D0CA7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9B8CE93-F8BD-1343-91B7-D51152587E0B}" type="datetimeFigureOut">
              <a:rPr lang="en-US" smtClean="0"/>
              <a:t>3/17/16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68770B2-EC61-6A4C-89F8-0E794D0CA7E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9B8CE93-F8BD-1343-91B7-D51152587E0B}" type="datetimeFigureOut">
              <a:rPr lang="en-US" smtClean="0"/>
              <a:t>3/17/16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8770B2-EC61-6A4C-89F8-0E794D0CA7E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9B8CE93-F8BD-1343-91B7-D51152587E0B}" type="datetimeFigureOut">
              <a:rPr lang="en-US" smtClean="0"/>
              <a:t>3/17/16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68770B2-EC61-6A4C-89F8-0E794D0CA7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458130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Vietnam War: Background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Domino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7467600" cy="1389284"/>
          </a:xfrm>
        </p:spPr>
        <p:txBody>
          <a:bodyPr/>
          <a:lstStyle/>
          <a:p>
            <a:r>
              <a:rPr lang="en-US" u="sng" dirty="0" smtClean="0">
                <a:solidFill>
                  <a:schemeClr val="accent3">
                    <a:lumMod val="75000"/>
                  </a:schemeClr>
                </a:solidFill>
              </a:rPr>
              <a:t>Domino Theory: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the idea that if one country falls to communism in Southeast Asia, the rest would soon follow</a:t>
            </a:r>
          </a:p>
        </p:txBody>
      </p:sp>
      <p:pic>
        <p:nvPicPr>
          <p:cNvPr id="4" name="Picture 3" descr="domino-theor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1180" y="3080341"/>
            <a:ext cx="6096000" cy="322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Indochina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1772AD"/>
                </a:solidFill>
              </a:rPr>
              <a:t>Basically Vietnam’s War for independence</a:t>
            </a:r>
          </a:p>
          <a:p>
            <a:r>
              <a:rPr lang="en-US" sz="2800" dirty="0" smtClean="0"/>
              <a:t>Had been ruled by the French</a:t>
            </a:r>
          </a:p>
          <a:p>
            <a:r>
              <a:rPr lang="en-US" sz="2800" dirty="0" smtClean="0">
                <a:solidFill>
                  <a:srgbClr val="1772AD"/>
                </a:solidFill>
              </a:rPr>
              <a:t>French vs. Viet Minh</a:t>
            </a:r>
          </a:p>
          <a:p>
            <a:r>
              <a:rPr lang="en-US" sz="2800" dirty="0" smtClean="0">
                <a:solidFill>
                  <a:srgbClr val="1772AD"/>
                </a:solidFill>
              </a:rPr>
              <a:t>Viet Minh led by Ho Chi Minh</a:t>
            </a:r>
          </a:p>
          <a:p>
            <a:r>
              <a:rPr lang="en-US" sz="2800" dirty="0" smtClean="0">
                <a:solidFill>
                  <a:srgbClr val="1772AD"/>
                </a:solidFill>
              </a:rPr>
              <a:t>Ended with a siege at the French fortress of </a:t>
            </a:r>
            <a:r>
              <a:rPr lang="en-US" sz="2800" dirty="0" err="1" smtClean="0">
                <a:solidFill>
                  <a:srgbClr val="1772AD"/>
                </a:solidFill>
              </a:rPr>
              <a:t>Dien</a:t>
            </a:r>
            <a:r>
              <a:rPr lang="en-US" sz="2800" dirty="0" smtClean="0">
                <a:solidFill>
                  <a:srgbClr val="1772AD"/>
                </a:solidFill>
              </a:rPr>
              <a:t> Bien </a:t>
            </a:r>
            <a:r>
              <a:rPr lang="en-US" sz="2800" dirty="0" err="1" smtClean="0">
                <a:solidFill>
                  <a:srgbClr val="1772AD"/>
                </a:solidFill>
              </a:rPr>
              <a:t>Phu</a:t>
            </a:r>
            <a:endParaRPr lang="en-US" sz="2800" dirty="0" smtClean="0">
              <a:solidFill>
                <a:srgbClr val="1772AD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Geneva Accords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000" dirty="0" smtClean="0">
                <a:solidFill>
                  <a:srgbClr val="1772AD"/>
                </a:solidFill>
              </a:rPr>
              <a:t>The Geneva Accords were the peace agreement reached between France, China, and the Vietnamese</a:t>
            </a:r>
          </a:p>
          <a:p>
            <a:r>
              <a:rPr lang="en-US" sz="3000" dirty="0" smtClean="0">
                <a:solidFill>
                  <a:srgbClr val="1772AD"/>
                </a:solidFill>
              </a:rPr>
              <a:t>Vietnam was to be temporarily split in half along the 17</a:t>
            </a:r>
            <a:r>
              <a:rPr lang="en-US" sz="3000" baseline="30000" dirty="0" smtClean="0">
                <a:solidFill>
                  <a:srgbClr val="1772AD"/>
                </a:solidFill>
              </a:rPr>
              <a:t>th</a:t>
            </a:r>
            <a:r>
              <a:rPr lang="en-US" sz="3000" dirty="0" smtClean="0">
                <a:solidFill>
                  <a:srgbClr val="1772AD"/>
                </a:solidFill>
              </a:rPr>
              <a:t> parallel (with the Ben </a:t>
            </a:r>
            <a:r>
              <a:rPr lang="en-US" sz="3000" dirty="0" err="1" smtClean="0">
                <a:solidFill>
                  <a:srgbClr val="1772AD"/>
                </a:solidFill>
              </a:rPr>
              <a:t>Hai</a:t>
            </a:r>
            <a:r>
              <a:rPr lang="en-US" sz="3000" dirty="0" smtClean="0">
                <a:solidFill>
                  <a:srgbClr val="1772AD"/>
                </a:solidFill>
              </a:rPr>
              <a:t> River as the border)</a:t>
            </a:r>
          </a:p>
          <a:p>
            <a:r>
              <a:rPr lang="en-US" sz="3000" dirty="0" smtClean="0">
                <a:solidFill>
                  <a:srgbClr val="1772AD"/>
                </a:solidFill>
              </a:rPr>
              <a:t>North Vietnam was ruled by Ho Chi Minh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Ngo </a:t>
            </a:r>
            <a:r>
              <a:rPr lang="en-US" dirty="0" err="1" smtClean="0"/>
              <a:t>Dinh</a:t>
            </a:r>
            <a:r>
              <a:rPr lang="en-US" dirty="0" smtClean="0"/>
              <a:t> Diem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South Vietnamese leader</a:t>
            </a:r>
          </a:p>
          <a:p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Lived in the U.S. for a period</a:t>
            </a:r>
          </a:p>
          <a:p>
            <a:pPr lvl="1"/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United States in favor of him because of his Western thinking</a:t>
            </a:r>
          </a:p>
          <a:p>
            <a:pPr lvl="1"/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His people thought he was too Western, which was made worse by the fact that we was Catholic</a:t>
            </a:r>
            <a:endParaRPr lang="en-US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Buddhist Monks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923925"/>
          </a:xfrm>
        </p:spPr>
        <p:txBody>
          <a:bodyPr/>
          <a:lstStyle/>
          <a:p>
            <a:r>
              <a:rPr lang="en-US" dirty="0" smtClean="0">
                <a:solidFill>
                  <a:srgbClr val="1772AD"/>
                </a:solidFill>
              </a:rPr>
              <a:t>To protest Diem, numerous Buddhist Monks set themselves on fire</a:t>
            </a:r>
            <a:endParaRPr lang="en-US" dirty="0">
              <a:solidFill>
                <a:srgbClr val="1772AD"/>
              </a:solidFill>
            </a:endParaRPr>
          </a:p>
        </p:txBody>
      </p:sp>
      <p:pic>
        <p:nvPicPr>
          <p:cNvPr id="4" name="Picture 3" descr="Thích_Quảng_Đức_self-immola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800" y="2393950"/>
            <a:ext cx="6502400" cy="42291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Diem Assassination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1" y="1600200"/>
            <a:ext cx="4895850" cy="4873752"/>
          </a:xfrm>
        </p:spPr>
        <p:txBody>
          <a:bodyPr/>
          <a:lstStyle/>
          <a:p>
            <a:r>
              <a:rPr lang="en-US" dirty="0" smtClean="0">
                <a:solidFill>
                  <a:srgbClr val="1772AD"/>
                </a:solidFill>
              </a:rPr>
              <a:t>Ngo </a:t>
            </a:r>
            <a:r>
              <a:rPr lang="en-US" dirty="0" err="1" smtClean="0">
                <a:solidFill>
                  <a:srgbClr val="1772AD"/>
                </a:solidFill>
              </a:rPr>
              <a:t>Dinh</a:t>
            </a:r>
            <a:r>
              <a:rPr lang="en-US" dirty="0" smtClean="0">
                <a:solidFill>
                  <a:srgbClr val="1772AD"/>
                </a:solidFill>
              </a:rPr>
              <a:t> Diem was assassinated November, 1963 by his own men</a:t>
            </a:r>
          </a:p>
          <a:p>
            <a:pPr lvl="1"/>
            <a:r>
              <a:rPr lang="en-US" dirty="0" smtClean="0">
                <a:solidFill>
                  <a:srgbClr val="1772AD"/>
                </a:solidFill>
              </a:rPr>
              <a:t>U.S. was ok with this</a:t>
            </a:r>
          </a:p>
          <a:p>
            <a:r>
              <a:rPr lang="en-US" dirty="0" smtClean="0">
                <a:solidFill>
                  <a:srgbClr val="1772AD"/>
                </a:solidFill>
              </a:rPr>
              <a:t>This was 3 weeks before the Kennedy assassination</a:t>
            </a:r>
          </a:p>
          <a:p>
            <a:pPr lvl="1"/>
            <a:r>
              <a:rPr lang="en-US" dirty="0" smtClean="0">
                <a:solidFill>
                  <a:srgbClr val="1772AD"/>
                </a:solidFill>
              </a:rPr>
              <a:t>Related?</a:t>
            </a:r>
          </a:p>
          <a:p>
            <a:pPr lvl="1"/>
            <a:r>
              <a:rPr lang="en-US" dirty="0" smtClean="0">
                <a:solidFill>
                  <a:srgbClr val="1772AD"/>
                </a:solidFill>
              </a:rPr>
              <a:t>Either way, that is two major opponents of communism killed back-to-back</a:t>
            </a:r>
            <a:endParaRPr lang="en-US" dirty="0">
              <a:solidFill>
                <a:srgbClr val="1772AD"/>
              </a:solidFill>
            </a:endParaRPr>
          </a:p>
        </p:txBody>
      </p:sp>
      <p:pic>
        <p:nvPicPr>
          <p:cNvPr id="4" name="Picture 3" descr="134117-004-FE9B955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1" y="946345"/>
            <a:ext cx="3317875" cy="4709917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Oriel.thmx</Template>
  <TotalTime>405</TotalTime>
  <Words>216</Words>
  <Application>Microsoft Macintosh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Vietnam War: Background</vt:lpstr>
      <vt:lpstr>Domino Theory</vt:lpstr>
      <vt:lpstr>First Indochina War</vt:lpstr>
      <vt:lpstr>Geneva Accords</vt:lpstr>
      <vt:lpstr>Ngo Dinh Diem</vt:lpstr>
      <vt:lpstr>Buddhist Monks</vt:lpstr>
      <vt:lpstr>Diem Assassination</vt:lpstr>
    </vt:vector>
  </TitlesOfParts>
  <Company>Doane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Vietnam War: Background</dc:title>
  <dc:creator>Michelle Ness</dc:creator>
  <cp:lastModifiedBy>LPS LPS</cp:lastModifiedBy>
  <cp:revision>5</cp:revision>
  <cp:lastPrinted>2016-03-17T19:24:42Z</cp:lastPrinted>
  <dcterms:created xsi:type="dcterms:W3CDTF">2016-03-17T12:40:25Z</dcterms:created>
  <dcterms:modified xsi:type="dcterms:W3CDTF">2016-03-17T19:27:23Z</dcterms:modified>
</cp:coreProperties>
</file>