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F365A12-A3CC-0E40-81A7-9F6C5A5739D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36D4132C-E59B-3449-8328-B69244176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Space Race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905182" cy="3916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The Soviet Union launched Sputnik on October 4, 1957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A month later, they sent Sputnik II into space</a:t>
            </a:r>
          </a:p>
          <a:p>
            <a:pPr lvl="1"/>
            <a:r>
              <a:rPr lang="en-US" sz="2000" dirty="0" err="1" smtClean="0">
                <a:solidFill>
                  <a:schemeClr val="bg2"/>
                </a:solidFill>
              </a:rPr>
              <a:t>Laika</a:t>
            </a:r>
            <a:r>
              <a:rPr lang="en-US" sz="2000" dirty="0" smtClean="0">
                <a:solidFill>
                  <a:schemeClr val="bg2"/>
                </a:solidFill>
              </a:rPr>
              <a:t>: this dog was the first living creature in space</a:t>
            </a:r>
          </a:p>
          <a:p>
            <a:pPr lvl="1"/>
            <a:r>
              <a:rPr lang="en-US" sz="2000" dirty="0" err="1" smtClean="0"/>
              <a:t>Laika</a:t>
            </a:r>
            <a:r>
              <a:rPr lang="en-US" sz="2000" dirty="0" smtClean="0"/>
              <a:t> didn’t make it home…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c5f6c30d0c65b44767714e7f32478e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96" y="2057400"/>
            <a:ext cx="2997574" cy="4386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Satellites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622952" cy="3916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64E2"/>
                </a:solidFill>
              </a:rPr>
              <a:t>The United States first attempt in sending a satellite into space ended in a huge explosion</a:t>
            </a:r>
          </a:p>
          <a:p>
            <a:pPr marL="457200" lvl="2">
              <a:spcBef>
                <a:spcPts val="1800"/>
              </a:spcBef>
            </a:pPr>
            <a:r>
              <a:rPr lang="en-US" sz="2000" dirty="0" smtClean="0">
                <a:solidFill>
                  <a:srgbClr val="0064E2"/>
                </a:solidFill>
              </a:rPr>
              <a:t>Televised, so the U.S. was embarrassed worldwide</a:t>
            </a:r>
          </a:p>
          <a:p>
            <a:r>
              <a:rPr lang="en-US" sz="2400" dirty="0" smtClean="0"/>
              <a:t>The U.S. didn’t get its first satellite into space until 6 months after the Soviets</a:t>
            </a:r>
          </a:p>
        </p:txBody>
      </p:sp>
      <p:pic>
        <p:nvPicPr>
          <p:cNvPr id="4" name="Picture 3" descr="vanguardtv3_120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137" y="2057399"/>
            <a:ext cx="3435973" cy="4293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3000"/>
            <a:ext cx="6508377" cy="1143000"/>
          </a:xfrm>
        </p:spPr>
        <p:txBody>
          <a:bodyPr/>
          <a:lstStyle/>
          <a:p>
            <a:r>
              <a:rPr lang="en-US" dirty="0" smtClean="0"/>
              <a:t>NASA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264"/>
            <a:ext cx="4601242" cy="426012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64E2"/>
                </a:solidFill>
              </a:rPr>
              <a:t>NASA was created in 1958 when it became apparent that the U.S. was greatly trailing the Soviet Union in the Space Race</a:t>
            </a:r>
          </a:p>
          <a:p>
            <a:r>
              <a:rPr lang="en-US" sz="2400" dirty="0" smtClean="0">
                <a:solidFill>
                  <a:srgbClr val="0064E2"/>
                </a:solidFill>
              </a:rPr>
              <a:t>Shifted responsibility of space exploration from the military to the citizens</a:t>
            </a:r>
          </a:p>
          <a:p>
            <a:pPr lvl="1"/>
            <a:r>
              <a:rPr lang="en-US" sz="2000" dirty="0" smtClean="0">
                <a:solidFill>
                  <a:srgbClr val="0064E2"/>
                </a:solidFill>
              </a:rPr>
              <a:t>Werner von Braun</a:t>
            </a:r>
          </a:p>
          <a:p>
            <a:pPr lvl="1"/>
            <a:r>
              <a:rPr lang="en-US" sz="2000" dirty="0" smtClean="0"/>
              <a:t>A lot of the first astronauts were still members of the military due to flight experience</a:t>
            </a:r>
            <a:endParaRPr lang="en-US" sz="2000" dirty="0"/>
          </a:p>
        </p:txBody>
      </p:sp>
      <p:pic>
        <p:nvPicPr>
          <p:cNvPr id="4" name="Picture 3" descr="NASA_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88" y="2442778"/>
            <a:ext cx="3251200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67008"/>
            <a:ext cx="6508377" cy="1143000"/>
          </a:xfrm>
        </p:spPr>
        <p:txBody>
          <a:bodyPr/>
          <a:lstStyle/>
          <a:p>
            <a:r>
              <a:rPr lang="en-US" dirty="0" smtClean="0"/>
              <a:t>People Make it to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688"/>
            <a:ext cx="4774922" cy="39163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64E2"/>
                </a:solidFill>
              </a:rPr>
              <a:t>Yuri Gagarin, a Soviet cosmonaut, became both the first man in space, and the first to orbit the earth on April 12, 1961</a:t>
            </a:r>
          </a:p>
          <a:p>
            <a:r>
              <a:rPr lang="en-US" sz="2400" dirty="0" smtClean="0">
                <a:solidFill>
                  <a:srgbClr val="0064E2"/>
                </a:solidFill>
              </a:rPr>
              <a:t>May 5, 1961: Alan </a:t>
            </a:r>
            <a:r>
              <a:rPr lang="en-US" sz="2400" dirty="0" err="1" smtClean="0">
                <a:solidFill>
                  <a:srgbClr val="0064E2"/>
                </a:solidFill>
              </a:rPr>
              <a:t>Shepard</a:t>
            </a:r>
            <a:r>
              <a:rPr lang="en-US" sz="2400" dirty="0" smtClean="0">
                <a:solidFill>
                  <a:srgbClr val="0064E2"/>
                </a:solidFill>
              </a:rPr>
              <a:t> becomes first American in space</a:t>
            </a:r>
          </a:p>
          <a:p>
            <a:pPr lvl="1"/>
            <a:r>
              <a:rPr lang="en-US" sz="2000" dirty="0" smtClean="0"/>
              <a:t>It isn’t until John Glenn in February of the following year that an American orbits earth</a:t>
            </a:r>
          </a:p>
          <a:p>
            <a:endParaRPr lang="en-US" sz="2400" dirty="0"/>
          </a:p>
        </p:txBody>
      </p:sp>
      <p:pic>
        <p:nvPicPr>
          <p:cNvPr id="5" name="Picture 4" descr="soviet-space-program-propaganda-poster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68" y="1916688"/>
            <a:ext cx="3052784" cy="4640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75345"/>
            <a:ext cx="6508377" cy="1143000"/>
          </a:xfrm>
        </p:spPr>
        <p:txBody>
          <a:bodyPr/>
          <a:lstStyle/>
          <a:p>
            <a:r>
              <a:rPr lang="en-US" dirty="0" smtClean="0"/>
              <a:t>Why Kennedy and the Moon?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1434"/>
            <a:ext cx="4926892" cy="3916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64E2"/>
                </a:solidFill>
              </a:rPr>
              <a:t>President Kennedy declared after the Gagarin and </a:t>
            </a:r>
            <a:r>
              <a:rPr lang="en-US" sz="2400" dirty="0" err="1" smtClean="0">
                <a:solidFill>
                  <a:srgbClr val="0064E2"/>
                </a:solidFill>
              </a:rPr>
              <a:t>Shepard</a:t>
            </a:r>
            <a:r>
              <a:rPr lang="en-US" sz="2400" dirty="0" smtClean="0">
                <a:solidFill>
                  <a:srgbClr val="0064E2"/>
                </a:solidFill>
              </a:rPr>
              <a:t> flights that the United States was going to land a man on the moon by the end of the decade</a:t>
            </a:r>
          </a:p>
          <a:p>
            <a:pPr lvl="1"/>
            <a:r>
              <a:rPr lang="en-US" sz="2000" dirty="0" smtClean="0"/>
              <a:t>Instead of just trying to catch up to the Soviets, we were looking beyond their current goals</a:t>
            </a:r>
            <a:endParaRPr lang="en-US" sz="2000" dirty="0"/>
          </a:p>
        </p:txBody>
      </p:sp>
      <p:pic>
        <p:nvPicPr>
          <p:cNvPr id="4" name="Picture 3" descr="836d1b90a28aeaebef2aaa704dbb2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194" y="2062562"/>
            <a:ext cx="2973539" cy="4129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0211"/>
            <a:ext cx="6508377" cy="1143000"/>
          </a:xfrm>
        </p:spPr>
        <p:txBody>
          <a:bodyPr/>
          <a:lstStyle/>
          <a:p>
            <a:r>
              <a:rPr lang="en-US" dirty="0" smtClean="0"/>
              <a:t>Where the Soviets beat 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First:</a:t>
            </a:r>
          </a:p>
          <a:p>
            <a:pPr lvl="1"/>
            <a:r>
              <a:rPr lang="en-US" sz="2400" dirty="0" smtClean="0"/>
              <a:t>Satellite</a:t>
            </a:r>
          </a:p>
          <a:p>
            <a:pPr lvl="1"/>
            <a:r>
              <a:rPr lang="en-US" sz="2400" dirty="0" smtClean="0"/>
              <a:t>Living creature</a:t>
            </a:r>
          </a:p>
          <a:p>
            <a:pPr lvl="1"/>
            <a:r>
              <a:rPr lang="en-US" sz="2400" dirty="0" smtClean="0"/>
              <a:t>Woman in space</a:t>
            </a:r>
          </a:p>
          <a:p>
            <a:pPr lvl="1"/>
            <a:r>
              <a:rPr lang="en-US" sz="2400" dirty="0" smtClean="0"/>
              <a:t>Spacewalk</a:t>
            </a:r>
          </a:p>
          <a:p>
            <a:pPr lvl="1"/>
            <a:r>
              <a:rPr lang="en-US" sz="2400" dirty="0" smtClean="0"/>
              <a:t>Unmanned spacecraft on the moon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62189"/>
            <a:ext cx="6508377" cy="1143000"/>
          </a:xfrm>
        </p:spPr>
        <p:txBody>
          <a:bodyPr/>
          <a:lstStyle/>
          <a:p>
            <a:r>
              <a:rPr lang="en-US" dirty="0" smtClean="0"/>
              <a:t>Apollo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190"/>
            <a:ext cx="4460126" cy="43209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64E2"/>
                </a:solidFill>
              </a:rPr>
              <a:t>On July 20, 1969 Apollo 11 landed on the moon carrying Neil Armstrong and Buzz </a:t>
            </a:r>
            <a:r>
              <a:rPr lang="en-US" sz="2400" dirty="0" err="1" smtClean="0">
                <a:solidFill>
                  <a:srgbClr val="0064E2"/>
                </a:solidFill>
              </a:rPr>
              <a:t>Aldrin</a:t>
            </a:r>
            <a:endParaRPr lang="en-US" sz="2400" dirty="0" smtClean="0">
              <a:solidFill>
                <a:srgbClr val="0064E2"/>
              </a:solidFill>
            </a:endParaRPr>
          </a:p>
          <a:p>
            <a:r>
              <a:rPr lang="en-US" sz="2400" dirty="0" smtClean="0">
                <a:solidFill>
                  <a:srgbClr val="0064E2"/>
                </a:solidFill>
              </a:rPr>
              <a:t>Neil Armstrong became the first man to walk on the moon</a:t>
            </a:r>
            <a:endParaRPr lang="en-US" sz="2400" dirty="0">
              <a:solidFill>
                <a:srgbClr val="0064E2"/>
              </a:solidFill>
            </a:endParaRPr>
          </a:p>
        </p:txBody>
      </p:sp>
      <p:pic>
        <p:nvPicPr>
          <p:cNvPr id="4" name="Picture 3" descr="moon-landing-1969-apollo-11.-space-print-poster-canvas.-sizes-a3-a2-a1-2924-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97" y="1805190"/>
            <a:ext cx="3223557" cy="2278876"/>
          </a:xfrm>
          <a:prstGeom prst="rect">
            <a:avLst/>
          </a:prstGeom>
        </p:spPr>
      </p:pic>
      <p:pic>
        <p:nvPicPr>
          <p:cNvPr id="5" name="Picture 4" descr="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734" y="4133991"/>
            <a:ext cx="3266252" cy="24496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that Soviets!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4144847" cy="43293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total of 12 men have walked on the moon</a:t>
            </a:r>
          </a:p>
          <a:p>
            <a:r>
              <a:rPr lang="en-US" sz="2400" dirty="0" smtClean="0"/>
              <a:t>Apollo missions lasted from 1969-1972</a:t>
            </a:r>
          </a:p>
          <a:p>
            <a:r>
              <a:rPr lang="en-US" sz="2400" dirty="0" smtClean="0">
                <a:solidFill>
                  <a:srgbClr val="0064E2"/>
                </a:solidFill>
              </a:rPr>
              <a:t>The United States is the ONLY country in the world to have landed people on the moon</a:t>
            </a:r>
            <a:endParaRPr lang="en-US" sz="2400" dirty="0">
              <a:solidFill>
                <a:srgbClr val="0064E2"/>
              </a:solidFill>
            </a:endParaRPr>
          </a:p>
        </p:txBody>
      </p:sp>
      <p:pic>
        <p:nvPicPr>
          <p:cNvPr id="4" name="Picture 3" descr="main_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046" y="2699955"/>
            <a:ext cx="4292677" cy="2790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47</TotalTime>
  <Words>339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Plaza</vt:lpstr>
      <vt:lpstr>The Space Race</vt:lpstr>
      <vt:lpstr>Sputnik</vt:lpstr>
      <vt:lpstr>U.S. Satellites</vt:lpstr>
      <vt:lpstr>NASA</vt:lpstr>
      <vt:lpstr>People Make it to Space</vt:lpstr>
      <vt:lpstr>Why Kennedy and the Moon?</vt:lpstr>
      <vt:lpstr>Where the Soviets beat us…</vt:lpstr>
      <vt:lpstr>Apollo 11</vt:lpstr>
      <vt:lpstr>Take that Soviets!</vt:lpstr>
    </vt:vector>
  </TitlesOfParts>
  <Company>Doane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Space Race</dc:title>
  <dc:creator>Michelle Ness</dc:creator>
  <cp:lastModifiedBy>LPS LPS</cp:lastModifiedBy>
  <cp:revision>3</cp:revision>
  <dcterms:created xsi:type="dcterms:W3CDTF">2016-03-01T12:11:29Z</dcterms:created>
  <dcterms:modified xsi:type="dcterms:W3CDTF">2016-03-02T19:31:42Z</dcterms:modified>
</cp:coreProperties>
</file>