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18,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18,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18,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18,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Trade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800600"/>
            <a:ext cx="8111993" cy="91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TIME PERIOD:  CE 500 - 1450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530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75514" cy="1371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TRADE NETWORKS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SILK ROAD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INDIAN OCEAN BASIN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TRANS-SAHARAN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ARAB TRADE NETWORK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MEDITERRANEAN BASIN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580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PLACE YOUR NAME AT THE TOP OF YOUR MAP!!!!!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Trace the trade routes down on your maps.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List the items traded from one location to another.  ( i.e. </a:t>
            </a:r>
            <a:r>
              <a:rPr lang="en-US" sz="2400" u="sng" dirty="0" smtClean="0"/>
              <a:t>Ivory</a:t>
            </a:r>
            <a:r>
              <a:rPr lang="en-US" sz="2400" dirty="0" smtClean="0"/>
              <a:t> from Africa to India; </a:t>
            </a:r>
            <a:r>
              <a:rPr lang="en-US" sz="2400" u="sng" dirty="0" smtClean="0"/>
              <a:t>Cotton</a:t>
            </a:r>
            <a:r>
              <a:rPr lang="en-US" sz="2400" dirty="0" smtClean="0"/>
              <a:t> from India to China 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Answer the question: “ What was </a:t>
            </a:r>
            <a:r>
              <a:rPr lang="en-US" sz="2400" smtClean="0"/>
              <a:t>the </a:t>
            </a:r>
            <a:r>
              <a:rPr lang="en-US" sz="2400" smtClean="0"/>
              <a:t>significance of </a:t>
            </a:r>
            <a:r>
              <a:rPr lang="en-US" sz="2400" dirty="0" smtClean="0"/>
              <a:t>your trade network during this time period?”  Write your answer down on the back of your map.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You are free to work by yourself </a:t>
            </a:r>
            <a:r>
              <a:rPr lang="en-US" sz="2400" i="1" u="sng" dirty="0" smtClean="0"/>
              <a:t>or</a:t>
            </a:r>
            <a:r>
              <a:rPr lang="en-US" sz="2400" dirty="0" smtClean="0"/>
              <a:t> with others that have the SAME trade network as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8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35</TotalTime>
  <Words>122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Essential</vt:lpstr>
      <vt:lpstr>Trade networks</vt:lpstr>
      <vt:lpstr>TRADE NETWORKS</vt:lpstr>
      <vt:lpstr>Instructions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networks</dc:title>
  <dc:creator>LPS LPS</dc:creator>
  <cp:lastModifiedBy>LPS LPS</cp:lastModifiedBy>
  <cp:revision>3</cp:revision>
  <dcterms:created xsi:type="dcterms:W3CDTF">2014-09-17T15:27:54Z</dcterms:created>
  <dcterms:modified xsi:type="dcterms:W3CDTF">2014-09-18T13:32:54Z</dcterms:modified>
</cp:coreProperties>
</file>