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2" autoAdjust="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6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F670A80-E872-44E8-BC8C-884F2AA079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A69989B-5785-CE4F-9062-FA7FF3A49A42}" type="datetimeFigureOut">
              <a:rPr lang="en-US" smtClean="0"/>
              <a:pPr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E35BF6-6759-5742-B2AA-8A8818E4E4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7610" y="2284308"/>
            <a:ext cx="7968780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500" dirty="0" smtClean="0">
                <a:latin typeface="+mj-lt"/>
              </a:rPr>
              <a:t>School Integration</a:t>
            </a:r>
            <a:endParaRPr lang="en-US" sz="85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Meredith/Ole 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4089490" cy="494457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governor attempted to bar Meredith from registering at Ole Miss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U.S. Attorney General Robert Kennedy ordered 500 U.S. Marshalls to escort Meredith to the university</a:t>
            </a:r>
          </a:p>
          <a:p>
            <a:r>
              <a:rPr lang="en-US" dirty="0" smtClean="0"/>
              <a:t>A state senator withdrew their police from the area, allowing a large mob to gather</a:t>
            </a:r>
            <a:endParaRPr lang="en-US" dirty="0"/>
          </a:p>
        </p:txBody>
      </p:sp>
      <p:pic>
        <p:nvPicPr>
          <p:cNvPr id="4" name="Picture 3" descr="etick_06_g_riotsquad02_8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138" y="1818584"/>
            <a:ext cx="4175051" cy="2412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Ole Miss Riots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355D7E"/>
                </a:solidFill>
              </a:rPr>
              <a:t>Riots broke out on September 29</a:t>
            </a:r>
            <a:r>
              <a:rPr lang="en-US" baseline="30000" dirty="0" smtClean="0">
                <a:solidFill>
                  <a:srgbClr val="355D7E"/>
                </a:solidFill>
              </a:rPr>
              <a:t>th</a:t>
            </a:r>
            <a:r>
              <a:rPr lang="en-US" dirty="0" smtClean="0">
                <a:solidFill>
                  <a:srgbClr val="355D7E"/>
                </a:solidFill>
              </a:rPr>
              <a:t>, 1962 at Ole Miss.</a:t>
            </a:r>
          </a:p>
          <a:p>
            <a:r>
              <a:rPr lang="en-US" dirty="0" smtClean="0"/>
              <a:t>Multiple units of federal troops were called in the middle of the night</a:t>
            </a:r>
          </a:p>
          <a:p>
            <a:r>
              <a:rPr lang="en-US" dirty="0" smtClean="0"/>
              <a:t>The crowd attempted to break into the building where James Meredith was staying</a:t>
            </a:r>
          </a:p>
          <a:p>
            <a:r>
              <a:rPr lang="en-US" dirty="0" smtClean="0">
                <a:solidFill>
                  <a:srgbClr val="355D7E"/>
                </a:solidFill>
              </a:rPr>
              <a:t>By morning, two men were dead</a:t>
            </a:r>
          </a:p>
          <a:p>
            <a:r>
              <a:rPr lang="en-US" dirty="0" smtClean="0">
                <a:solidFill>
                  <a:srgbClr val="355D7E"/>
                </a:solidFill>
              </a:rPr>
              <a:t>Hundreds of U.S. Marshalls stayed to protect Meredith for the entire year he attended the University of Mississippi.</a:t>
            </a:r>
            <a:endParaRPr lang="en-US" dirty="0">
              <a:solidFill>
                <a:srgbClr val="355D7E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School Segregation in Nebraska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Nebraska has never had state-supported school segregation</a:t>
            </a:r>
          </a:p>
          <a:p>
            <a:r>
              <a:rPr lang="en-US" dirty="0" smtClean="0"/>
              <a:t>The two segregated school in Nebraska were closed in 1872 and 1879</a:t>
            </a:r>
          </a:p>
          <a:p>
            <a:pPr lvl="1"/>
            <a:r>
              <a:rPr lang="en-US" dirty="0" smtClean="0"/>
              <a:t>In Omaha and Nebraska City</a:t>
            </a:r>
          </a:p>
          <a:p>
            <a:r>
              <a:rPr lang="en-US" dirty="0" smtClean="0"/>
              <a:t>Recent controversy: LB1024 in Omaha</a:t>
            </a:r>
          </a:p>
          <a:p>
            <a:pPr lvl="1"/>
            <a:r>
              <a:rPr lang="en-US" dirty="0" smtClean="0"/>
              <a:t>Repealed in 2008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524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School Segregation before Brown vs. Board of Education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7021"/>
            <a:ext cx="9159378" cy="483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Brown </a:t>
            </a:r>
            <a:r>
              <a:rPr lang="en-US" dirty="0" err="1" smtClean="0"/>
              <a:t>v</a:t>
            </a:r>
            <a:r>
              <a:rPr lang="en-US" dirty="0" smtClean="0"/>
              <a:t>. Board of Education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Brown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. Board of Education (1954) declared state-sponsored segregation in public schools unconstitutional</a:t>
            </a:r>
          </a:p>
          <a:p>
            <a:r>
              <a:rPr lang="en-US" dirty="0" smtClean="0"/>
              <a:t>Overturned </a:t>
            </a:r>
            <a:r>
              <a:rPr lang="en-US" dirty="0" err="1" smtClean="0"/>
              <a:t>Plessy</a:t>
            </a:r>
            <a:r>
              <a:rPr lang="en-US" dirty="0" smtClean="0"/>
              <a:t> </a:t>
            </a:r>
            <a:r>
              <a:rPr lang="en-US" dirty="0" err="1" smtClean="0"/>
              <a:t>v</a:t>
            </a:r>
            <a:r>
              <a:rPr lang="en-US" dirty="0" smtClean="0"/>
              <a:t>. Ferguson</a:t>
            </a:r>
          </a:p>
          <a:p>
            <a:r>
              <a:rPr lang="en-US" dirty="0" smtClean="0"/>
              <a:t>Unanimous decision under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Chief Justice Earl Warren</a:t>
            </a:r>
          </a:p>
          <a:p>
            <a:r>
              <a:rPr lang="en-US" dirty="0" smtClean="0"/>
              <a:t>Did not provide any timeline for when schools were to be integrated. </a:t>
            </a:r>
            <a:r>
              <a:rPr lang="en-US" dirty="0" smtClean="0">
                <a:solidFill>
                  <a:srgbClr val="355D7E"/>
                </a:solidFill>
              </a:rPr>
              <a:t>Local school boards were instructed to desegregate “with all deliberate speed.”</a:t>
            </a:r>
            <a:endParaRPr lang="en-US" dirty="0">
              <a:solidFill>
                <a:srgbClr val="355D7E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Desegregation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9" y="1600200"/>
            <a:ext cx="3825668" cy="4495800"/>
          </a:xfrm>
        </p:spPr>
        <p:txBody>
          <a:bodyPr/>
          <a:lstStyle/>
          <a:p>
            <a:r>
              <a:rPr lang="en-US" dirty="0" smtClean="0"/>
              <a:t>SLOOOOOOOOOW</a:t>
            </a:r>
          </a:p>
          <a:p>
            <a:r>
              <a:rPr lang="en-US" dirty="0" smtClean="0"/>
              <a:t>1964 in the North: 90% of schools were integrated</a:t>
            </a:r>
          </a:p>
          <a:p>
            <a:r>
              <a:rPr lang="en-US" dirty="0" smtClean="0"/>
              <a:t>1964 in the South: only 1 out of every 85 African American students went to an integrated school</a:t>
            </a:r>
            <a:endParaRPr lang="en-US" dirty="0"/>
          </a:p>
        </p:txBody>
      </p:sp>
      <p:pic>
        <p:nvPicPr>
          <p:cNvPr id="4" name="Picture 3" descr="hs_05a14f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268" y="1533361"/>
            <a:ext cx="3783261" cy="4918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Backlash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37251" y="1600200"/>
            <a:ext cx="5129837" cy="44958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outrage over the Supreme Court’s decision led to protests, violence, and an increase in support for the Ku Klux Klan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04Hattie-Cotton-school-bom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3902027" cy="4228432"/>
          </a:xfrm>
          <a:prstGeom prst="rect">
            <a:avLst/>
          </a:prstGeom>
        </p:spPr>
      </p:pic>
      <p:pic>
        <p:nvPicPr>
          <p:cNvPr id="6" name="Picture 5" descr="integration-prot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593" y="3654279"/>
            <a:ext cx="4231369" cy="2806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gerton-008-KKKsignrall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642" y="1588857"/>
            <a:ext cx="6644105" cy="526914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n-US" dirty="0" smtClean="0"/>
              <a:t>Backlash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Rock 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9331" y="1600200"/>
            <a:ext cx="4672967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1957, 9 African-American teenagers enrolled at Little Rock Central High School.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Governor,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Orval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Faubus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called in the Arkansas National Guard to prevent the students from entering the building.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15 year old Elizabeth 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Eckford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arrived first, all alone. She was heckled by the crowd, spat on, and forced back to the street by the armed guardsmen.</a:t>
            </a:r>
          </a:p>
        </p:txBody>
      </p:sp>
      <p:pic>
        <p:nvPicPr>
          <p:cNvPr id="4" name="Picture 3" descr="b5b67fc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299" y="1750611"/>
            <a:ext cx="4191076" cy="4551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Rock Nine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Little Rock Nine were unable to go to school for two weeks because of the National Guard in front of the school</a:t>
            </a:r>
          </a:p>
          <a:p>
            <a:r>
              <a:rPr lang="en-US" dirty="0" smtClean="0"/>
              <a:t>They were removed from their first day of class by the local police due to an angry mob outside the school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President Eisenhower placed the Arkansas National Guard under federal control and sent in the Army’s 101</a:t>
            </a:r>
            <a:r>
              <a:rPr lang="en-US" baseline="30000" dirty="0" smtClean="0">
                <a:solidFill>
                  <a:schemeClr val="accent1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Airborne to restore order in Little Rock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Meredith/Ole Miss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355D7E"/>
                </a:solidFill>
              </a:rPr>
              <a:t>James Meredith applied to the University of Mississippi in 1961. He was denied twice.</a:t>
            </a:r>
          </a:p>
          <a:p>
            <a:r>
              <a:rPr lang="en-US" dirty="0" err="1" smtClean="0">
                <a:solidFill>
                  <a:srgbClr val="355D7E"/>
                </a:solidFill>
              </a:rPr>
              <a:t>Medgars</a:t>
            </a:r>
            <a:r>
              <a:rPr lang="en-US" dirty="0" smtClean="0">
                <a:solidFill>
                  <a:srgbClr val="355D7E"/>
                </a:solidFill>
              </a:rPr>
              <a:t> Evers, a leader in the NAACP, encouraged Meredith to sue the school.</a:t>
            </a:r>
            <a:r>
              <a:rPr lang="en-US" dirty="0" smtClean="0"/>
              <a:t> </a:t>
            </a:r>
          </a:p>
          <a:p>
            <a:r>
              <a:rPr lang="en-US" dirty="0" smtClean="0"/>
              <a:t>As a state-funded university, Ole Miss was required to integrate.</a:t>
            </a:r>
            <a:endParaRPr lang="en-US" dirty="0" smtClean="0">
              <a:solidFill>
                <a:srgbClr val="355D7E"/>
              </a:solidFill>
            </a:endParaRPr>
          </a:p>
          <a:p>
            <a:r>
              <a:rPr lang="en-US" dirty="0" smtClean="0"/>
              <a:t>Meredith won his case and the University of Mississippi was instructed to register him the following fall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1848</TotalTime>
  <Words>496</Words>
  <Application>Microsoft Macintosh PowerPoint</Application>
  <PresentationFormat>On-screen Show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PowerPoint Presentation</vt:lpstr>
      <vt:lpstr>School Segregation before Brown vs. Board of Education</vt:lpstr>
      <vt:lpstr>Brown v. Board of Education</vt:lpstr>
      <vt:lpstr>Desegregation Process</vt:lpstr>
      <vt:lpstr>Backlash</vt:lpstr>
      <vt:lpstr>Backlash</vt:lpstr>
      <vt:lpstr>Little Rock Nine</vt:lpstr>
      <vt:lpstr>Little Rock Nine</vt:lpstr>
      <vt:lpstr>James Meredith/Ole Miss</vt:lpstr>
      <vt:lpstr>James Meredith/Ole Miss</vt:lpstr>
      <vt:lpstr>Ole Miss Riots</vt:lpstr>
      <vt:lpstr>School Segregation in Nebraska</vt:lpstr>
    </vt:vector>
  </TitlesOfParts>
  <Company>Doane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Michelle Ness</dc:creator>
  <cp:lastModifiedBy>LPS LPS</cp:lastModifiedBy>
  <cp:revision>22</cp:revision>
  <dcterms:created xsi:type="dcterms:W3CDTF">2016-01-28T13:46:25Z</dcterms:created>
  <dcterms:modified xsi:type="dcterms:W3CDTF">2016-02-09T16:27:22Z</dcterms:modified>
</cp:coreProperties>
</file>