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C9EC49-FC1C-8A4F-BCB4-63398EEF8A20}" type="datetimeFigureOut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5691DE-8035-0D48-8919-DB04B159BB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Nixon Administration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a little bit of Kissinger in there, too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The economy was struggling when Nixon became president due to money vacuum that was Vietnam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Inflation was a real problem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548A"/>
                </a:solidFill>
              </a:rPr>
              <a:t>Nixon took action through 2 methods:</a:t>
            </a:r>
          </a:p>
          <a:p>
            <a:pPr lvl="1"/>
            <a:r>
              <a:rPr lang="en-US" u="sng" dirty="0" smtClean="0">
                <a:solidFill>
                  <a:srgbClr val="53548A"/>
                </a:solidFill>
              </a:rPr>
              <a:t>Deficit spending:</a:t>
            </a:r>
            <a:r>
              <a:rPr lang="en-US" dirty="0" smtClean="0">
                <a:solidFill>
                  <a:srgbClr val="53548A"/>
                </a:solidFill>
              </a:rPr>
              <a:t> the government spends more than it makes in a given year in order to stimulate the economy</a:t>
            </a:r>
          </a:p>
          <a:p>
            <a:pPr lvl="1"/>
            <a:r>
              <a:rPr lang="en-US" u="sng" dirty="0" smtClean="0">
                <a:solidFill>
                  <a:srgbClr val="53548A"/>
                </a:solidFill>
              </a:rPr>
              <a:t>Price freezes: </a:t>
            </a:r>
            <a:r>
              <a:rPr lang="en-US" dirty="0" smtClean="0">
                <a:solidFill>
                  <a:srgbClr val="53548A"/>
                </a:solidFill>
              </a:rPr>
              <a:t>Nixon attempted to freeze all rents, wages, and prices across the country. This backfired because labor unions didn’t want their wages frozen.</a:t>
            </a:r>
            <a:endParaRPr lang="en-US" u="sng" dirty="0" smtClean="0">
              <a:solidFill>
                <a:srgbClr val="53548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Yom Kippur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1973, Syria and Egypt attacked Israel</a:t>
            </a:r>
          </a:p>
          <a:p>
            <a:pPr lvl="1"/>
            <a:r>
              <a:rPr lang="en-US" dirty="0" smtClean="0"/>
              <a:t>Fighting lasted 3 weeks</a:t>
            </a:r>
          </a:p>
          <a:p>
            <a:r>
              <a:rPr lang="en-US" dirty="0" smtClean="0">
                <a:solidFill>
                  <a:srgbClr val="53548A"/>
                </a:solidFill>
              </a:rPr>
              <a:t>The U.S. backed Israel in </a:t>
            </a:r>
          </a:p>
          <a:p>
            <a:r>
              <a:rPr lang="en-US" dirty="0" smtClean="0"/>
              <a:t>Syria and Egypt are part of OPEC</a:t>
            </a:r>
          </a:p>
          <a:p>
            <a:r>
              <a:rPr lang="en-US" dirty="0" smtClean="0">
                <a:solidFill>
                  <a:srgbClr val="53548A"/>
                </a:solidFill>
              </a:rPr>
              <a:t>OPEC put an embargo on the U.S. and refused to ship oil there</a:t>
            </a:r>
            <a:endParaRPr lang="en-US" dirty="0">
              <a:solidFill>
                <a:srgbClr val="53548A"/>
              </a:solidFill>
            </a:endParaRPr>
          </a:p>
        </p:txBody>
      </p:sp>
      <p:pic>
        <p:nvPicPr>
          <p:cNvPr id="4" name="Picture 3" descr="350px-Bridge_Cros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699" y="4424363"/>
            <a:ext cx="3509451" cy="24336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Embargo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1973</a:t>
            </a:r>
          </a:p>
          <a:p>
            <a:r>
              <a:rPr lang="en-US" dirty="0" smtClean="0">
                <a:solidFill>
                  <a:srgbClr val="53548A"/>
                </a:solidFill>
              </a:rPr>
              <a:t>Gas prices almost quadrupled</a:t>
            </a:r>
          </a:p>
          <a:p>
            <a:r>
              <a:rPr lang="en-US" dirty="0" smtClean="0">
                <a:solidFill>
                  <a:srgbClr val="53548A"/>
                </a:solidFill>
              </a:rPr>
              <a:t>Other prices followed and inflation was out of control </a:t>
            </a:r>
            <a:endParaRPr lang="en-US" dirty="0">
              <a:solidFill>
                <a:srgbClr val="53548A"/>
              </a:solidFill>
            </a:endParaRPr>
          </a:p>
        </p:txBody>
      </p:sp>
      <p:pic>
        <p:nvPicPr>
          <p:cNvPr id="4" name="Picture 3" descr="0318-oil-embargo-19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54" y="3408644"/>
            <a:ext cx="4462989" cy="3345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548A"/>
                </a:solidFill>
              </a:rPr>
              <a:t>Henry Kissinger went to China in a series of secret diplomatic missions</a:t>
            </a:r>
          </a:p>
          <a:p>
            <a:r>
              <a:rPr lang="en-US" dirty="0" smtClean="0">
                <a:solidFill>
                  <a:srgbClr val="53548A"/>
                </a:solidFill>
              </a:rPr>
              <a:t>Richard Nixon followed in a very public visit that eased tensions in the Cold War</a:t>
            </a:r>
          </a:p>
          <a:p>
            <a:endParaRPr lang="en-US" dirty="0" smtClean="0">
              <a:solidFill>
                <a:srgbClr val="53548A"/>
              </a:solidFill>
            </a:endParaRPr>
          </a:p>
        </p:txBody>
      </p:sp>
      <p:pic>
        <p:nvPicPr>
          <p:cNvPr id="4" name="Picture 3" descr="1298808494_nixons-china-vis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081" y="3679977"/>
            <a:ext cx="3290967" cy="27599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548A"/>
                </a:solidFill>
              </a:rPr>
              <a:t>The U.S. and the U.S.S.R. met in 1972 and signed the Strategic Arms Limitation Treaty, agreeing to slow their building of nuclear arms</a:t>
            </a:r>
          </a:p>
          <a:p>
            <a:r>
              <a:rPr lang="en-US" dirty="0" smtClean="0">
                <a:solidFill>
                  <a:srgbClr val="53548A"/>
                </a:solidFill>
              </a:rPr>
              <a:t>HUGE step in the Cold War</a:t>
            </a:r>
            <a:endParaRPr lang="en-US" dirty="0">
              <a:solidFill>
                <a:srgbClr val="53548A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111</TotalTime>
  <Words>212</Words>
  <Application>Microsoft Macintosh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Nixon Administration</vt:lpstr>
      <vt:lpstr>Economy</vt:lpstr>
      <vt:lpstr>How to fix it</vt:lpstr>
      <vt:lpstr>Yom Kippur War</vt:lpstr>
      <vt:lpstr>Oil Embargo</vt:lpstr>
      <vt:lpstr>China</vt:lpstr>
      <vt:lpstr>SALT</vt:lpstr>
    </vt:vector>
  </TitlesOfParts>
  <Company>Doane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Nixon Administration</dc:title>
  <dc:creator>Michelle Ness</dc:creator>
  <cp:lastModifiedBy>LPS LPS</cp:lastModifiedBy>
  <cp:revision>5</cp:revision>
  <dcterms:created xsi:type="dcterms:W3CDTF">2016-04-05T12:43:34Z</dcterms:created>
  <dcterms:modified xsi:type="dcterms:W3CDTF">2016-04-05T18:11:16Z</dcterms:modified>
</cp:coreProperties>
</file>