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C5B5E2-8B08-464A-BBF6-3274B7F25EFC}" type="datetimeFigureOut">
              <a:rPr lang="en-US" smtClean="0"/>
              <a:t>4/15/16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16ECBC-C714-574A-8DA3-5373E7A95F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 Jimmy Carter</a:t>
            </a:r>
            <a:endParaRPr lang="en-US" dirty="0"/>
          </a:p>
        </p:txBody>
      </p:sp>
      <p:pic>
        <p:nvPicPr>
          <p:cNvPr id="4" name="Picture 3" descr="220px-President_Carter_National_Portrait_Gall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200" y="281410"/>
            <a:ext cx="2794000" cy="4572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610534" cy="4525963"/>
          </a:xfrm>
        </p:spPr>
        <p:txBody>
          <a:bodyPr/>
          <a:lstStyle/>
          <a:p>
            <a:r>
              <a:rPr lang="en-US" dirty="0" smtClean="0"/>
              <a:t>First Democratic President since LBJ</a:t>
            </a:r>
          </a:p>
          <a:p>
            <a:r>
              <a:rPr lang="en-US" dirty="0" smtClean="0"/>
              <a:t>Took office during the recession and détente</a:t>
            </a:r>
          </a:p>
          <a:p>
            <a:r>
              <a:rPr lang="en-US" dirty="0" smtClean="0"/>
              <a:t>Possibly best remembered for being a peanut farmer</a:t>
            </a:r>
            <a:endParaRPr lang="en-US" dirty="0"/>
          </a:p>
        </p:txBody>
      </p:sp>
      <p:pic>
        <p:nvPicPr>
          <p:cNvPr id="4" name="Picture 3" descr="adco2-popup-v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063" y="1554162"/>
            <a:ext cx="2141537" cy="4953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David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75"/>
                </a:solidFill>
              </a:rPr>
              <a:t>Camp David is a Presidential retreat in Maryland</a:t>
            </a:r>
          </a:p>
          <a:p>
            <a:r>
              <a:rPr lang="en-US" dirty="0" smtClean="0"/>
              <a:t>6 Day War between Egypt and Israel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Prime Minister of Israel and the President of Egypt met with President Carter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Refused to directly talk to one another</a:t>
            </a:r>
          </a:p>
          <a:p>
            <a:pPr lvl="1"/>
            <a:r>
              <a:rPr lang="en-US" dirty="0" smtClean="0"/>
              <a:t>Carter was trying to do everything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David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75"/>
                </a:solidFill>
              </a:rPr>
              <a:t>Eventually came to an agreement with the Egypt-Israel Peace Treaty</a:t>
            </a:r>
          </a:p>
          <a:p>
            <a:r>
              <a:rPr lang="en-US" dirty="0" smtClean="0">
                <a:solidFill>
                  <a:srgbClr val="003F75"/>
                </a:solidFill>
              </a:rPr>
              <a:t>Created an autonomous government in the Gaza Strip</a:t>
            </a:r>
            <a:endParaRPr lang="en-US" dirty="0">
              <a:solidFill>
                <a:srgbClr val="003F75"/>
              </a:solidFill>
            </a:endParaRPr>
          </a:p>
        </p:txBody>
      </p:sp>
      <p:pic>
        <p:nvPicPr>
          <p:cNvPr id="4" name="Picture 3" descr="Camp_Dav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008453"/>
            <a:ext cx="3712594" cy="2487887"/>
          </a:xfrm>
          <a:prstGeom prst="rect">
            <a:avLst/>
          </a:prstGeom>
        </p:spPr>
      </p:pic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873" y="3451225"/>
            <a:ext cx="3827790" cy="30652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Détente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75"/>
                </a:solidFill>
              </a:rPr>
              <a:t>In 1979, the Soviet Union invaded Afghanistan</a:t>
            </a:r>
          </a:p>
          <a:p>
            <a:pPr lvl="1"/>
            <a:r>
              <a:rPr lang="en-US" dirty="0" smtClean="0"/>
              <a:t>Lasts 10 years, Soviets lose</a:t>
            </a:r>
          </a:p>
          <a:p>
            <a:r>
              <a:rPr lang="en-US" dirty="0" smtClean="0">
                <a:solidFill>
                  <a:srgbClr val="003F75"/>
                </a:solidFill>
              </a:rPr>
              <a:t>President Carter condemned this, marking the end of détente</a:t>
            </a:r>
            <a:endParaRPr lang="en-US" dirty="0">
              <a:solidFill>
                <a:srgbClr val="003F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 Summer Olympics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75"/>
                </a:solidFill>
              </a:rPr>
              <a:t>65 countries boycotted the 1980 Summer Olympics in Moscow</a:t>
            </a:r>
          </a:p>
          <a:p>
            <a:r>
              <a:rPr lang="en-US" dirty="0" smtClean="0">
                <a:solidFill>
                  <a:srgbClr val="003F75"/>
                </a:solidFill>
              </a:rPr>
              <a:t>Boycott was led by President Carter</a:t>
            </a:r>
            <a:endParaRPr lang="en-US" dirty="0">
              <a:solidFill>
                <a:srgbClr val="003F75"/>
              </a:solidFill>
            </a:endParaRPr>
          </a:p>
        </p:txBody>
      </p:sp>
      <p:pic>
        <p:nvPicPr>
          <p:cNvPr id="4" name="Picture 3" descr="amateur-moscow-opening_3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3267075"/>
            <a:ext cx="4978400" cy="2921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1118</TotalTime>
  <Words>138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President Jimmy Carter</vt:lpstr>
      <vt:lpstr>Overview</vt:lpstr>
      <vt:lpstr>Camp David Accords</vt:lpstr>
      <vt:lpstr>Camp David Cont.</vt:lpstr>
      <vt:lpstr>End of Détente </vt:lpstr>
      <vt:lpstr>1980 Summer Olympics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Jimmy Carter</dc:title>
  <dc:creator>Michelle Ness</dc:creator>
  <cp:lastModifiedBy>LPS LPS</cp:lastModifiedBy>
  <cp:revision>7</cp:revision>
  <dcterms:created xsi:type="dcterms:W3CDTF">2016-04-14T19:48:51Z</dcterms:created>
  <dcterms:modified xsi:type="dcterms:W3CDTF">2016-04-16T03:28:37Z</dcterms:modified>
</cp:coreProperties>
</file>