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7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9D170303-882A-BC43-88D8-44EDF23AE7A1}" type="datetimeFigureOut">
              <a:rPr lang="en-US" smtClean="0"/>
              <a:t>9/12/14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6FA1EC32-4768-2B44-880C-D759F04DB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9D170303-882A-BC43-88D8-44EDF23AE7A1}" type="datetimeFigureOut">
              <a:rPr lang="en-US" smtClean="0"/>
              <a:t>9/12/14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6FA1EC32-4768-2B44-880C-D759F04DB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9D170303-882A-BC43-88D8-44EDF23AE7A1}" type="datetimeFigureOut">
              <a:rPr lang="en-US" smtClean="0"/>
              <a:t>9/12/14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6FA1EC32-4768-2B44-880C-D759F04DB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9D170303-882A-BC43-88D8-44EDF23AE7A1}" type="datetimeFigureOut">
              <a:rPr lang="en-US" smtClean="0"/>
              <a:t>9/12/14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6FA1EC32-4768-2B44-880C-D759F04DB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9D170303-882A-BC43-88D8-44EDF23AE7A1}" type="datetimeFigureOut">
              <a:rPr lang="en-US" smtClean="0"/>
              <a:t>9/12/14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6FA1EC32-4768-2B44-880C-D759F04DB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9D170303-882A-BC43-88D8-44EDF23AE7A1}" type="datetimeFigureOut">
              <a:rPr lang="en-US" smtClean="0"/>
              <a:t>9/12/14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6FA1EC32-4768-2B44-880C-D759F04DB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9D170303-882A-BC43-88D8-44EDF23AE7A1}" type="datetimeFigureOut">
              <a:rPr lang="en-US" smtClean="0"/>
              <a:t>9/12/14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6FA1EC32-4768-2B44-880C-D759F04DB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9D170303-882A-BC43-88D8-44EDF23AE7A1}" type="datetimeFigureOut">
              <a:rPr lang="en-US" smtClean="0"/>
              <a:t>9/12/14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6FA1EC32-4768-2B44-880C-D759F04DB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9D170303-882A-BC43-88D8-44EDF23AE7A1}" type="datetimeFigureOut">
              <a:rPr lang="en-US" smtClean="0"/>
              <a:t>9/12/14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6FA1EC32-4768-2B44-880C-D759F04DB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9D170303-882A-BC43-88D8-44EDF23AE7A1}" type="datetimeFigureOut">
              <a:rPr lang="en-US" smtClean="0"/>
              <a:t>9/12/14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6FA1EC32-4768-2B44-880C-D759F04DB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9D170303-882A-BC43-88D8-44EDF23AE7A1}" type="datetimeFigureOut">
              <a:rPr lang="en-US" smtClean="0"/>
              <a:t>9/12/14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6FA1EC32-4768-2B44-880C-D759F04DB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9D170303-882A-BC43-88D8-44EDF23AE7A1}" type="datetimeFigureOut">
              <a:rPr lang="en-US" smtClean="0"/>
              <a:t>9/12/14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1EC32-4768-2B44-880C-D759F04DB5A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687005" y="3632677"/>
            <a:ext cx="5985159" cy="1606102"/>
          </a:xfrm>
        </p:spPr>
        <p:txBody>
          <a:bodyPr>
            <a:noAutofit/>
          </a:bodyPr>
          <a:lstStyle/>
          <a:p>
            <a:r>
              <a:rPr lang="en-US" sz="4400" dirty="0" smtClean="0"/>
              <a:t>Rise of Feudalism and Mongol Invasion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A.D. 1185- 1333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864221"/>
      </p:ext>
    </p:extLst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Threat from Outside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</a:t>
            </a:r>
            <a:r>
              <a:rPr lang="en-US" b="1" u="sng" dirty="0" smtClean="0"/>
              <a:t>Mongol Invasion</a:t>
            </a:r>
          </a:p>
          <a:p>
            <a:r>
              <a:rPr lang="en-US" dirty="0" smtClean="0"/>
              <a:t>1274 – 450 Mongol ships carried 15,000 troops to attack Japan.  Typhoon devastated Mongol invasion force.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605937"/>
      </p:ext>
    </p:extLst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Threat from Outside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1281 – 150,000 Mongols took on Japan’s new navy when another typhoon destroyed the Mongol fleet.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345173"/>
      </p:ext>
    </p:extLst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Threat from Outside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Japan calls the typhoons: </a:t>
            </a:r>
            <a:r>
              <a:rPr lang="en-US" i="1" dirty="0" smtClean="0"/>
              <a:t>Kamikaze</a:t>
            </a:r>
            <a:r>
              <a:rPr lang="en-US" dirty="0" smtClean="0"/>
              <a:t>, or “divine winds” because they felt gods and ancestors sent the typhoons to defend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77696"/>
      </p:ext>
    </p:extLst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Japan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</a:t>
            </a:r>
            <a:r>
              <a:rPr lang="en-US" b="1" u="sng" dirty="0" smtClean="0"/>
              <a:t>Zen Buddhism</a:t>
            </a:r>
          </a:p>
          <a:p>
            <a:r>
              <a:rPr lang="en-US" dirty="0" smtClean="0"/>
              <a:t>The religion was popular in Japan; strict meditation led to personal salvation with an emphasis on dedication and discipline.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518074"/>
      </p:ext>
    </p:extLst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Inside Japan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 Rise of Feudalism</a:t>
            </a:r>
          </a:p>
          <a:p>
            <a:r>
              <a:rPr lang="en-US" dirty="0" smtClean="0"/>
              <a:t>Land in exchange for service and defense.</a:t>
            </a:r>
          </a:p>
          <a:p>
            <a:r>
              <a:rPr lang="en-US" dirty="0" smtClean="0"/>
              <a:t>Emperor acted only as religious leader of Japan.</a:t>
            </a:r>
          </a:p>
          <a:p>
            <a:r>
              <a:rPr lang="en-US" dirty="0" smtClean="0"/>
              <a:t>Samurai warriors dominated Japanese society.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539606"/>
      </p:ext>
    </p:extLst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Inside Japan</a:t>
            </a:r>
          </a:p>
        </p:txBody>
      </p:sp>
      <p:pic>
        <p:nvPicPr>
          <p:cNvPr id="4" name="Content Placeholder 3" descr="Japan Feudalism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84" r="24284"/>
          <a:stretch>
            <a:fillRect/>
          </a:stretch>
        </p:blipFill>
        <p:spPr>
          <a:xfrm rot="900000">
            <a:off x="3450620" y="974938"/>
            <a:ext cx="4802768" cy="5278179"/>
          </a:xfrm>
        </p:spPr>
      </p:pic>
    </p:spTree>
    <p:extLst>
      <p:ext uri="{BB962C8B-B14F-4D97-AF65-F5344CB8AC3E}">
        <p14:creationId xmlns:p14="http://schemas.microsoft.com/office/powerpoint/2010/main" val="3009769945"/>
      </p:ext>
    </p:extLst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Inside Japan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Shogun</a:t>
            </a:r>
            <a:r>
              <a:rPr lang="en-US" dirty="0" smtClean="0"/>
              <a:t>: military and political leader.</a:t>
            </a:r>
          </a:p>
          <a:p>
            <a:r>
              <a:rPr lang="en-US" u="sng" dirty="0" smtClean="0"/>
              <a:t>Daimyo</a:t>
            </a:r>
            <a:r>
              <a:rPr lang="en-US" dirty="0" smtClean="0"/>
              <a:t>: high-ranking samurai lords who provided shoguns with warriors</a:t>
            </a:r>
          </a:p>
          <a:p>
            <a:r>
              <a:rPr lang="en-US" u="sng" dirty="0" smtClean="0"/>
              <a:t>Samurai</a:t>
            </a:r>
            <a:r>
              <a:rPr lang="en-US" dirty="0" smtClean="0"/>
              <a:t>: low-ranking warriors who served daimyo</a:t>
            </a:r>
          </a:p>
          <a:p>
            <a:r>
              <a:rPr lang="en-US" u="sng" dirty="0" smtClean="0"/>
              <a:t>Peasants</a:t>
            </a:r>
            <a:r>
              <a:rPr lang="en-US" dirty="0" smtClean="0"/>
              <a:t>: lowest class workers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441248"/>
      </p:ext>
    </p:extLst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Kilter.thmx</Template>
  <TotalTime>20</TotalTime>
  <Words>181</Words>
  <Application>Microsoft Macintosh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Kilter</vt:lpstr>
      <vt:lpstr>Rise of Feudalism and Mongol Invasion</vt:lpstr>
      <vt:lpstr>A Threat from Outside</vt:lpstr>
      <vt:lpstr>A Threat from Outside</vt:lpstr>
      <vt:lpstr>A Threat from Outside</vt:lpstr>
      <vt:lpstr>Inside Japan</vt:lpstr>
      <vt:lpstr>Inside Japan</vt:lpstr>
      <vt:lpstr>Inside Japan</vt:lpstr>
      <vt:lpstr>Inside Japan</vt:lpstr>
    </vt:vector>
  </TitlesOfParts>
  <Company>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Rise of Feudalism and Mongol Invasion</dc:title>
  <dc:creator>LPS LPS</dc:creator>
  <cp:lastModifiedBy>LPS LPS</cp:lastModifiedBy>
  <cp:revision>3</cp:revision>
  <dcterms:created xsi:type="dcterms:W3CDTF">2014-09-12T19:47:31Z</dcterms:created>
  <dcterms:modified xsi:type="dcterms:W3CDTF">2014-09-12T20:08:18Z</dcterms:modified>
</cp:coreProperties>
</file>