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77F108C-2518-4D60-9FAF-6346FD9D7826}" type="datetime1">
              <a:rPr lang="en-US"/>
              <a:pPr/>
              <a:t>2/23/16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158D21-9CB4-994A-BD07-9D59D5F99415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CBE884D5-241A-0C46-95CE-A98FE8B6BB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JFK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35400" y="5562599"/>
            <a:ext cx="5003800" cy="748553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Camelot and the New Frontier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165370"/>
            <a:ext cx="4865401" cy="4960794"/>
          </a:xfrm>
        </p:spPr>
        <p:txBody>
          <a:bodyPr>
            <a:noAutofit/>
          </a:bodyPr>
          <a:lstStyle/>
          <a:p>
            <a:r>
              <a:rPr lang="en-US" sz="2400" dirty="0" smtClean="0"/>
              <a:t>After his death, the term “Camelot Era” became popular to describe his administration.</a:t>
            </a:r>
          </a:p>
          <a:p>
            <a:r>
              <a:rPr lang="en-US" sz="2400" dirty="0" smtClean="0"/>
              <a:t>JFK was a different kind of president. He was young and attractive, with a super fashionable wife, and two young children.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Kennedy’s entire time as President has been romanticized since his death to build him into this flawless hero.</a:t>
            </a:r>
            <a:endParaRPr lang="en-US" sz="2400" dirty="0">
              <a:solidFill>
                <a:schemeClr val="accent3"/>
              </a:solidFill>
            </a:endParaRPr>
          </a:p>
        </p:txBody>
      </p:sp>
      <p:pic>
        <p:nvPicPr>
          <p:cNvPr id="4" name="Picture 3" descr="620-kennedy-john-jacqueline-president-jacques-lowe-portrait.imgcache.rev1380744188410.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3875" y="4054669"/>
            <a:ext cx="3552345" cy="2463723"/>
          </a:xfrm>
          <a:prstGeom prst="rect">
            <a:avLst/>
          </a:prstGeom>
        </p:spPr>
      </p:pic>
      <p:pic>
        <p:nvPicPr>
          <p:cNvPr id="5" name="Picture 4" descr="jacqueline-kennedy-onassis-new-book-claims-jfk-s-wife-was-traumatized-by-his-assassin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3875" y="484094"/>
            <a:ext cx="2812411" cy="3378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Frontier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397E2"/>
                </a:solidFill>
              </a:rPr>
              <a:t>Kennedy’s plan for the country was called the New Frontier</a:t>
            </a:r>
          </a:p>
          <a:p>
            <a:r>
              <a:rPr lang="en-US" sz="2800" dirty="0" smtClean="0">
                <a:solidFill>
                  <a:srgbClr val="2397E2"/>
                </a:solidFill>
              </a:rPr>
              <a:t>It included economic reform, assisting the poor, and the space program</a:t>
            </a:r>
          </a:p>
          <a:p>
            <a:r>
              <a:rPr lang="en-US" sz="2800" dirty="0" smtClean="0"/>
              <a:t>We can’t also forget his involvement in the Civil Rights Movement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Frontier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600200"/>
            <a:ext cx="7556312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lot of Kennedy’s initiatives added to previous Presidents’ plans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Expanded Social Security and the National Parks System, increased minimum wage, and immense military build up, and made welfare more accessible for families</a:t>
            </a: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Poverty</a:t>
            </a:r>
            <a:endParaRPr lang="en-US" dirty="0"/>
          </a:p>
        </p:txBody>
      </p:sp>
      <p:pic>
        <p:nvPicPr>
          <p:cNvPr id="4" name="Content Placeholder 3" descr="poverty_rat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1984" r="-11984"/>
          <a:stretch>
            <a:fillRect/>
          </a:stretch>
        </p:blipFill>
        <p:spPr>
          <a:xfrm>
            <a:off x="-149226" y="1231900"/>
            <a:ext cx="8922295" cy="48942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Assassination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422400"/>
            <a:ext cx="8153400" cy="4144963"/>
          </a:xfrm>
        </p:spPr>
        <p:txBody>
          <a:bodyPr/>
          <a:lstStyle/>
          <a:p>
            <a:r>
              <a:rPr lang="en-US" dirty="0" smtClean="0">
                <a:solidFill>
                  <a:srgbClr val="2397E2"/>
                </a:solidFill>
              </a:rPr>
              <a:t>JFK was assassinated in Dallas, TX on November 22</a:t>
            </a:r>
            <a:r>
              <a:rPr lang="en-US" baseline="30000" dirty="0" smtClean="0">
                <a:solidFill>
                  <a:srgbClr val="2397E2"/>
                </a:solidFill>
              </a:rPr>
              <a:t>nd</a:t>
            </a:r>
            <a:r>
              <a:rPr lang="en-US" dirty="0" smtClean="0">
                <a:solidFill>
                  <a:srgbClr val="2397E2"/>
                </a:solidFill>
              </a:rPr>
              <a:t>, 1963</a:t>
            </a:r>
          </a:p>
          <a:p>
            <a:r>
              <a:rPr lang="en-US" dirty="0" smtClean="0">
                <a:solidFill>
                  <a:srgbClr val="2397E2"/>
                </a:solidFill>
              </a:rPr>
              <a:t>Lee Harvey Oswald was arrested for the murder, but was killed himself before he ever faced trial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led to giant controversy. Was Oswald hired by a foreign enemy? Was he the real/only shooter?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1525_jfk_assassination_ap_11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417" y="3638550"/>
            <a:ext cx="5961283" cy="323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Warren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President LBJ ordered an investigation into Kennedy’s assassination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Led by Supreme Court Justice Earl Warren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After a 10 month investigation, the Warren Commission determined that Lee Harvey Oswald had acted alone</a:t>
            </a:r>
          </a:p>
          <a:p>
            <a:r>
              <a:rPr lang="en-US" dirty="0" smtClean="0"/>
              <a:t>LBJ made the Warren Report public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1028</TotalTime>
  <Words>240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JFK</vt:lpstr>
      <vt:lpstr>Camelot</vt:lpstr>
      <vt:lpstr>New Frontier</vt:lpstr>
      <vt:lpstr>New Frontier cont.</vt:lpstr>
      <vt:lpstr>Fighting Poverty</vt:lpstr>
      <vt:lpstr>Assassination</vt:lpstr>
      <vt:lpstr>Warren Commission</vt:lpstr>
    </vt:vector>
  </TitlesOfParts>
  <Company>Doane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JFK</dc:title>
  <dc:creator>Michelle Ness</dc:creator>
  <cp:lastModifiedBy>LPS LPS</cp:lastModifiedBy>
  <cp:revision>5</cp:revision>
  <dcterms:created xsi:type="dcterms:W3CDTF">2016-02-18T02:42:39Z</dcterms:created>
  <dcterms:modified xsi:type="dcterms:W3CDTF">2016-02-23T14:29:53Z</dcterms:modified>
</cp:coreProperties>
</file>