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4195D1C-97E9-B645-818F-F44462311905}" type="datetimeFigureOut">
              <a:rPr lang="en-US" smtClean="0"/>
              <a:t>4/14/16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A30898-726C-CB4B-BB45-ABB501ABFD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5D1C-97E9-B645-818F-F44462311905}" type="datetimeFigureOut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0898-726C-CB4B-BB45-ABB501ABFD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4195D1C-97E9-B645-818F-F44462311905}" type="datetimeFigureOut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A30898-726C-CB4B-BB45-ABB501ABFD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5D1C-97E9-B645-818F-F44462311905}" type="datetimeFigureOut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A30898-726C-CB4B-BB45-ABB501ABFD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5D1C-97E9-B645-818F-F44462311905}" type="datetimeFigureOut">
              <a:rPr lang="en-US" smtClean="0"/>
              <a:t>4/14/16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4195D1C-97E9-B645-818F-F44462311905}" type="datetimeFigureOut">
              <a:rPr lang="en-US" smtClean="0"/>
              <a:t>4/14/16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A30898-726C-CB4B-BB45-ABB501ABFD7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4195D1C-97E9-B645-818F-F44462311905}" type="datetimeFigureOut">
              <a:rPr lang="en-US" smtClean="0"/>
              <a:t>4/14/16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A30898-726C-CB4B-BB45-ABB501ABFD7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5D1C-97E9-B645-818F-F44462311905}" type="datetimeFigureOut">
              <a:rPr lang="en-US" smtClean="0"/>
              <a:t>4/14/16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A30898-726C-CB4B-BB45-ABB501ABFD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5D1C-97E9-B645-818F-F44462311905}" type="datetimeFigureOut">
              <a:rPr lang="en-US" smtClean="0"/>
              <a:t>4/14/16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A30898-726C-CB4B-BB45-ABB501ABFD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5D1C-97E9-B645-818F-F44462311905}" type="datetimeFigureOut">
              <a:rPr lang="en-US" smtClean="0"/>
              <a:t>4/14/16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A30898-726C-CB4B-BB45-ABB501ABFD7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4195D1C-97E9-B645-818F-F44462311905}" type="datetimeFigureOut">
              <a:rPr lang="en-US" smtClean="0"/>
              <a:t>4/14/16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A30898-726C-CB4B-BB45-ABB501ABFD7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195D1C-97E9-B645-818F-F44462311905}" type="datetimeFigureOut">
              <a:rPr lang="en-US" smtClean="0"/>
              <a:t>4/14/16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A30898-726C-CB4B-BB45-ABB501ABFD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Ford’s foreign policies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Détente and the Helsinki Accords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Détente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Really started under Nixon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Henry Kissinger played a major role in this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Détente refers to all efforts to relieve tensions between the U.S. and the Soviet Union</a:t>
            </a:r>
          </a:p>
          <a:p>
            <a:r>
              <a:rPr lang="en-US" dirty="0" smtClean="0"/>
              <a:t>Ford continued this policy, but faced a lot of scrutiny for it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Nixon’s resignation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92" y="1445300"/>
            <a:ext cx="6124815" cy="54127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Soviets couldn’t quite understand how the top leader of the U.S. was essentially fired</a:t>
            </a:r>
          </a:p>
          <a:p>
            <a:r>
              <a:rPr lang="en-US" dirty="0" smtClean="0">
                <a:solidFill>
                  <a:srgbClr val="3668C4"/>
                </a:solidFill>
              </a:rPr>
              <a:t>Ford eventually builds a good personal relationship with Soviet Premier, Leonid Brezhnev</a:t>
            </a:r>
          </a:p>
          <a:p>
            <a:r>
              <a:rPr lang="en-US" dirty="0" smtClean="0">
                <a:solidFill>
                  <a:srgbClr val="3668C4"/>
                </a:solidFill>
              </a:rPr>
              <a:t>Ford already had a relationship with China</a:t>
            </a:r>
          </a:p>
          <a:p>
            <a:pPr lvl="1"/>
            <a:r>
              <a:rPr lang="en-US" dirty="0" smtClean="0">
                <a:solidFill>
                  <a:srgbClr val="3668C4"/>
                </a:solidFill>
              </a:rPr>
              <a:t>Had been sent there as the House Minority Leader</a:t>
            </a:r>
          </a:p>
          <a:p>
            <a:pPr lvl="1"/>
            <a:r>
              <a:rPr lang="en-US" dirty="0" smtClean="0"/>
              <a:t>His liaison to China was George HW Bush</a:t>
            </a:r>
            <a:endParaRPr lang="en-US" dirty="0"/>
          </a:p>
        </p:txBody>
      </p:sp>
      <p:pic>
        <p:nvPicPr>
          <p:cNvPr id="4" name="Picture 3" descr="A79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808" y="1491770"/>
            <a:ext cx="3245168" cy="2304069"/>
          </a:xfrm>
          <a:prstGeom prst="rect">
            <a:avLst/>
          </a:prstGeom>
        </p:spPr>
      </p:pic>
      <p:pic>
        <p:nvPicPr>
          <p:cNvPr id="5" name="Picture 4" descr="A7580-04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4440" y="4619440"/>
            <a:ext cx="3459560" cy="22487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668C4"/>
                </a:solidFill>
              </a:rPr>
              <a:t>Ford continued to try and fix the tensions in the Middle East after the Yom Kippur War</a:t>
            </a:r>
          </a:p>
          <a:p>
            <a:pPr lvl="1"/>
            <a:r>
              <a:rPr lang="en-US" dirty="0" smtClean="0"/>
              <a:t>Called the Arab-Israeli Conflict</a:t>
            </a:r>
          </a:p>
          <a:p>
            <a:r>
              <a:rPr lang="en-US" dirty="0" smtClean="0">
                <a:solidFill>
                  <a:srgbClr val="3668C4"/>
                </a:solidFill>
              </a:rPr>
              <a:t>This only increased the strain on our relationship with the Soviet Union, who sided with the Arab countries</a:t>
            </a:r>
            <a:endParaRPr lang="en-US" dirty="0">
              <a:solidFill>
                <a:srgbClr val="3668C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Helsinki Accords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668C4"/>
                </a:solidFill>
              </a:rPr>
              <a:t>In 1975 35 countries, including the U.S. and the Soviet Union, met in Helsinki, Finland to repair the relationship between the east and west</a:t>
            </a:r>
          </a:p>
          <a:p>
            <a:r>
              <a:rPr lang="en-US" dirty="0" smtClean="0">
                <a:solidFill>
                  <a:srgbClr val="3668C4"/>
                </a:solidFill>
              </a:rPr>
              <a:t>Ford and Kissinger disagreed about being involved in the Helsinki Accords</a:t>
            </a:r>
            <a:endParaRPr lang="en-US" dirty="0">
              <a:solidFill>
                <a:srgbClr val="3668C4"/>
              </a:solidFill>
            </a:endParaRPr>
          </a:p>
        </p:txBody>
      </p:sp>
      <p:pic>
        <p:nvPicPr>
          <p:cNvPr id="4" name="Picture 3" descr="300px-Bundesarchiv_Bild_146-1990-009-13,_Helsinki,_KSZE-Konferen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784" y="3578088"/>
            <a:ext cx="4373216" cy="32799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Helsinki Accords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668C4"/>
                </a:solidFill>
              </a:rPr>
              <a:t>The Helsinki Accords acknowledged the borders that were established in Europe post-WWII</a:t>
            </a:r>
          </a:p>
          <a:p>
            <a:pPr lvl="1"/>
            <a:r>
              <a:rPr lang="en-US" dirty="0" smtClean="0">
                <a:solidFill>
                  <a:srgbClr val="3668C4"/>
                </a:solidFill>
              </a:rPr>
              <a:t>Means the Soviets got to keep everything they took</a:t>
            </a:r>
          </a:p>
          <a:p>
            <a:r>
              <a:rPr lang="en-US" dirty="0" smtClean="0">
                <a:solidFill>
                  <a:srgbClr val="3668C4"/>
                </a:solidFill>
              </a:rPr>
              <a:t>However, it wasn’t a binding treaty, so no one really had to follow it…</a:t>
            </a:r>
            <a:endParaRPr lang="en-US" dirty="0">
              <a:solidFill>
                <a:srgbClr val="3668C4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Helsinki Accords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668C4"/>
                </a:solidFill>
              </a:rPr>
              <a:t>The most lasting part dealt with humans rights</a:t>
            </a:r>
          </a:p>
          <a:p>
            <a:r>
              <a:rPr lang="en-US" dirty="0" smtClean="0"/>
              <a:t>“The participating states will respect human rights and fundamental freedoms, including the freedom of thought, conscience, religion or belief, for all without distinction as to race, sex, language, or religion.”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74</TotalTime>
  <Words>284</Words>
  <Application>Microsoft Macintosh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Ford’s foreign policies</vt:lpstr>
      <vt:lpstr>Détente</vt:lpstr>
      <vt:lpstr>Effects of Nixon’s resignation</vt:lpstr>
      <vt:lpstr>Middle East</vt:lpstr>
      <vt:lpstr>Helsinki Accords</vt:lpstr>
      <vt:lpstr>Helsinki Accords</vt:lpstr>
      <vt:lpstr>Helsinki Accords</vt:lpstr>
    </vt:vector>
  </TitlesOfParts>
  <Company>Doane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Ford’s foreign policies</dc:title>
  <dc:creator>Michelle Ness</dc:creator>
  <cp:lastModifiedBy>LPS LPS</cp:lastModifiedBy>
  <cp:revision>5</cp:revision>
  <dcterms:created xsi:type="dcterms:W3CDTF">2016-04-13T03:17:41Z</dcterms:created>
  <dcterms:modified xsi:type="dcterms:W3CDTF">2016-04-14T18:35:46Z</dcterms:modified>
</cp:coreProperties>
</file>