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A0640A-B621-514C-BCD5-19DF88AF4F41}" type="datetimeFigureOut">
              <a:rPr lang="en-US" smtClean="0"/>
              <a:pPr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B9301E-9AAF-A644-8EAE-D4420D685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panthers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 Recap…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De jure segregation is 		</a:t>
            </a:r>
            <a:r>
              <a:rPr lang="en-US" sz="4000" dirty="0" smtClean="0">
                <a:solidFill>
                  <a:srgbClr val="FE8637"/>
                </a:solidFill>
              </a:rPr>
              <a:t>BY LAW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De facto segregation is 		</a:t>
            </a:r>
            <a:r>
              <a:rPr lang="en-US" sz="4000" dirty="0" smtClean="0">
                <a:solidFill>
                  <a:schemeClr val="accent1"/>
                </a:solidFill>
              </a:rPr>
              <a:t>BY SOCIETY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5908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E8637"/>
                </a:solidFill>
              </a:rPr>
              <a:t>Practice Time!</a:t>
            </a:r>
            <a:endParaRPr lang="en-US" sz="7200" dirty="0">
              <a:solidFill>
                <a:srgbClr val="FE863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3225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Having separate water fountains for blacks and whites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jure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37465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An inner city high school in a predominately black neighborhood does not have enough resources for its students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facto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3225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 young boy can’t go to the elementary school near his house because it is for “whites only”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jure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870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An African American man has to pay a poll tax to vote 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jure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819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 poor ghetto is made up entirely of African American residents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facto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30861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 restaurant refuses to serve black customers unless they come around to the back entrance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jure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5200"/>
            <a:ext cx="78867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 black senior from a poor neighborhood can’t go to college solely because her family can’t afford it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facto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38500"/>
            <a:ext cx="78867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Because she couldn’t go to college, this young woman can only receive a low-paying job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facto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Stokely</a:t>
            </a:r>
            <a:r>
              <a:rPr lang="en-US" dirty="0" smtClean="0"/>
              <a:t> Carmichael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Black Panthers were founded in 1966 by Huey Newton and Bobby Seale</a:t>
            </a:r>
          </a:p>
          <a:p>
            <a:r>
              <a:rPr lang="en-US" dirty="0" smtClean="0"/>
              <a:t>Newton and Seale were greatly inspired by Malcolm X, as well as </a:t>
            </a:r>
            <a:r>
              <a:rPr lang="en-US" dirty="0" err="1" smtClean="0"/>
              <a:t>Stokely</a:t>
            </a:r>
            <a:r>
              <a:rPr lang="en-US" dirty="0" smtClean="0"/>
              <a:t> Carmichael</a:t>
            </a:r>
          </a:p>
          <a:p>
            <a:r>
              <a:rPr lang="en-US" dirty="0" err="1" smtClean="0"/>
              <a:t>Stokely</a:t>
            </a:r>
            <a:r>
              <a:rPr lang="en-US" dirty="0" smtClean="0"/>
              <a:t> Carmichael, former chairman of SNCC, was a proponent of Black Power</a:t>
            </a:r>
            <a:endParaRPr lang="en-US" dirty="0"/>
          </a:p>
        </p:txBody>
      </p:sp>
      <p:pic>
        <p:nvPicPr>
          <p:cNvPr id="4" name="Picture 3" descr="scarmicha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87" y="4012226"/>
            <a:ext cx="4257213" cy="26829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38500"/>
            <a:ext cx="78867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Without a higher-paying job, this woman cannot afford to move out of her poor neighborhood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facto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78867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Which type of segregation is harder for a society to destroy?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900" y="49657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facto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Stokely</a:t>
            </a:r>
            <a:r>
              <a:rPr lang="en-US" dirty="0" smtClean="0"/>
              <a:t> Carmichael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http://digital.library.nashville.org/cdm/singleitem/collection/nr/id/1165/rec/1</a:t>
            </a:r>
            <a:endParaRPr lang="en-US" dirty="0"/>
          </a:p>
        </p:txBody>
      </p:sp>
      <p:pic>
        <p:nvPicPr>
          <p:cNvPr id="4" name="Picture 3" descr="7103-004-5C136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3" y="2609850"/>
            <a:ext cx="4876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reputation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Black Panthers were a militant group that felt justified in using violence to achieve its goals</a:t>
            </a:r>
          </a:p>
          <a:p>
            <a:r>
              <a:rPr lang="en-US" dirty="0" smtClean="0"/>
              <a:t>Huey Newton, one of the FOUNDERS, was arrested for killing a police officer</a:t>
            </a:r>
          </a:p>
          <a:p>
            <a:r>
              <a:rPr lang="en-US" dirty="0" smtClean="0"/>
              <a:t>Promoted socialism and were quick to quote Chairman Mao</a:t>
            </a:r>
          </a:p>
          <a:p>
            <a:r>
              <a:rPr lang="en-US" dirty="0" smtClean="0"/>
              <a:t>Racist?</a:t>
            </a:r>
            <a:endParaRPr lang="en-US" dirty="0"/>
          </a:p>
        </p:txBody>
      </p:sp>
      <p:pic>
        <p:nvPicPr>
          <p:cNvPr id="4" name="Picture 3" descr="panthersatcapit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078" y="3757996"/>
            <a:ext cx="3639722" cy="28245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they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Black Panthers advocated for racial equality, gender equality, and economic equality for the working class</a:t>
            </a:r>
          </a:p>
          <a:p>
            <a:r>
              <a:rPr lang="en-US" dirty="0" smtClean="0"/>
              <a:t>Started the nationwide Free Breakfast for Schoolchildren Program that feed 10,000 underprivileged African American students </a:t>
            </a:r>
            <a:r>
              <a:rPr lang="en-US" i="1" dirty="0" smtClean="0"/>
              <a:t>every day</a:t>
            </a:r>
            <a:r>
              <a:rPr lang="en-US" dirty="0" smtClean="0"/>
              <a:t> before school</a:t>
            </a:r>
            <a:endParaRPr lang="en-US" dirty="0"/>
          </a:p>
        </p:txBody>
      </p:sp>
      <p:pic>
        <p:nvPicPr>
          <p:cNvPr id="4" name="Picture 3" descr="2-Charles-Bursey-hands-plate-of-food-to-a-child-seated-at-Free-Breakfast-Program.-Photo-courtesy-of-Pirkle-Jones-and-Ruth-Marion-Baruch.PJ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54" y="4001483"/>
            <a:ext cx="3578246" cy="2472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of the leadership of the Black Panthers were killed, imprisoned, or left the country</a:t>
            </a:r>
          </a:p>
          <a:p>
            <a:r>
              <a:rPr lang="en-US" dirty="0" smtClean="0"/>
              <a:t>Still controversial</a:t>
            </a:r>
            <a:endParaRPr lang="en-US" dirty="0"/>
          </a:p>
        </p:txBody>
      </p:sp>
      <p:pic>
        <p:nvPicPr>
          <p:cNvPr id="4" name="Picture 3" descr="CaqMmA6UcAIW42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52" y="3106691"/>
            <a:ext cx="4326247" cy="3367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Jure vs. De Facto Segregation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 Jure Segregation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 jure segregation is racial separation created by law</a:t>
            </a:r>
          </a:p>
          <a:p>
            <a:r>
              <a:rPr lang="en-US" dirty="0" smtClean="0"/>
              <a:t>Most of this can be accounted to </a:t>
            </a:r>
            <a:r>
              <a:rPr lang="en-US" dirty="0" err="1" smtClean="0"/>
              <a:t>Plessy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. Ferguson’s “separate but equal” ruling</a:t>
            </a:r>
          </a:p>
          <a:p>
            <a:r>
              <a:rPr lang="en-US" dirty="0" smtClean="0"/>
              <a:t>Examples: separate water fountains for blacks and whites, segregated public schools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 Facto Segregation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 facto segregation is racial separation created by social conditions.</a:t>
            </a:r>
          </a:p>
          <a:p>
            <a:r>
              <a:rPr lang="en-US" dirty="0" smtClean="0"/>
              <a:t>Most of this can be attributed to </a:t>
            </a:r>
            <a:r>
              <a:rPr lang="en-US" u="sng" dirty="0" smtClean="0"/>
              <a:t>poverty</a:t>
            </a:r>
            <a:r>
              <a:rPr lang="en-US" dirty="0" smtClean="0"/>
              <a:t>. African Americans and other minorities make up a larger portion of those living below the poverty line. </a:t>
            </a:r>
          </a:p>
          <a:p>
            <a:r>
              <a:rPr lang="en-US" dirty="0" smtClean="0"/>
              <a:t>Examples: inner city schools being poorly equipped, a predominately black ghetto, higher crime rates among minorities</a:t>
            </a:r>
          </a:p>
          <a:p>
            <a:r>
              <a:rPr lang="en-US" dirty="0" smtClean="0"/>
              <a:t>Is </a:t>
            </a:r>
            <a:r>
              <a:rPr lang="en-US" u="sng" dirty="0" smtClean="0"/>
              <a:t>cyclical</a:t>
            </a:r>
            <a:endParaRPr lang="en-US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957</TotalTime>
  <Words>467</Words>
  <Application>Microsoft Macintosh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Black panthers</vt:lpstr>
      <vt:lpstr>Stokely Carmichael</vt:lpstr>
      <vt:lpstr>Stokely Carmichael</vt:lpstr>
      <vt:lpstr>Bad reputation</vt:lpstr>
      <vt:lpstr>The good they did</vt:lpstr>
      <vt:lpstr>Legacy Today</vt:lpstr>
      <vt:lpstr>De Jure vs. De Facto Segregation</vt:lpstr>
      <vt:lpstr>De Jure Segregation</vt:lpstr>
      <vt:lpstr>De Facto Segregation</vt:lpstr>
      <vt:lpstr>To Recap…</vt:lpstr>
      <vt:lpstr>Practice Time!</vt:lpstr>
      <vt:lpstr>Having separate water fountains for blacks and whites</vt:lpstr>
      <vt:lpstr>An inner city high school in a predominately black neighborhood does not have enough resources for its students</vt:lpstr>
      <vt:lpstr>A young boy can’t go to the elementary school near his house because it is for “whites only”</vt:lpstr>
      <vt:lpstr>An African American man has to pay a poll tax to vote </vt:lpstr>
      <vt:lpstr>A poor ghetto is made up entirely of African American residents</vt:lpstr>
      <vt:lpstr>A restaurant refuses to serve black customers unless they come around to the back entrance</vt:lpstr>
      <vt:lpstr>A black senior from a poor neighborhood can’t go to college solely because her family can’t afford it</vt:lpstr>
      <vt:lpstr>Because she couldn’t go to college, this young woman can only receive a low-paying job</vt:lpstr>
      <vt:lpstr>Without a higher-paying job, this woman cannot afford to move out of her poor neighborhood</vt:lpstr>
      <vt:lpstr>Which type of segregation is harder for a society to destroy?</vt:lpstr>
    </vt:vector>
  </TitlesOfParts>
  <Company>Doane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Jure vs. De Facto Segregation</dc:title>
  <dc:creator>Michelle Ness</dc:creator>
  <cp:lastModifiedBy>LPS LPS</cp:lastModifiedBy>
  <cp:revision>9</cp:revision>
  <dcterms:created xsi:type="dcterms:W3CDTF">2016-02-15T00:51:47Z</dcterms:created>
  <dcterms:modified xsi:type="dcterms:W3CDTF">2016-02-15T20:44:20Z</dcterms:modified>
</cp:coreProperties>
</file>