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DA7BAF-14D6-264B-B17F-D312816B0BDE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BDD3B8-BFEE-C14B-BDD0-CB8F158F7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7BAF-14D6-264B-B17F-D312816B0BDE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D3B8-BFEE-C14B-BDD0-CB8F158F7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BDA7BAF-14D6-264B-B17F-D312816B0BDE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7BDD3B8-BFEE-C14B-BDD0-CB8F158F7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7BAF-14D6-264B-B17F-D312816B0BDE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BDD3B8-BFEE-C14B-BDD0-CB8F158F7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7BAF-14D6-264B-B17F-D312816B0BDE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7BDD3B8-BFEE-C14B-BDD0-CB8F158F7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DA7BAF-14D6-264B-B17F-D312816B0BDE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BDD3B8-BFEE-C14B-BDD0-CB8F158F7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DA7BAF-14D6-264B-B17F-D312816B0BDE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BDD3B8-BFEE-C14B-BDD0-CB8F158F7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7BAF-14D6-264B-B17F-D312816B0BDE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BDD3B8-BFEE-C14B-BDD0-CB8F158F7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7BAF-14D6-264B-B17F-D312816B0BDE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BDD3B8-BFEE-C14B-BDD0-CB8F158F7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7BAF-14D6-264B-B17F-D312816B0BDE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BDD3B8-BFEE-C14B-BDD0-CB8F158F7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BDA7BAF-14D6-264B-B17F-D312816B0BDE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7BDD3B8-BFEE-C14B-BDD0-CB8F158F7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DA7BAF-14D6-264B-B17F-D312816B0BDE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BDD3B8-BFEE-C14B-BDD0-CB8F158F7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09800"/>
            <a:ext cx="6477000" cy="1828800"/>
          </a:xfrm>
        </p:spPr>
        <p:txBody>
          <a:bodyPr/>
          <a:lstStyle/>
          <a:p>
            <a:pPr algn="ctr"/>
            <a:r>
              <a:rPr lang="en-US" dirty="0" smtClean="0"/>
              <a:t>Legislation of the Civil rights movement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585CF"/>
                </a:solidFill>
              </a:rPr>
              <a:t>Draw this chart in your notebooks</a:t>
            </a:r>
            <a:endParaRPr lang="en-US" dirty="0">
              <a:solidFill>
                <a:srgbClr val="6585C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699" y="1587500"/>
          <a:ext cx="9144000" cy="5270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134275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24</a:t>
                      </a:r>
                      <a:r>
                        <a:rPr lang="en-US" sz="3200" baseline="30000" dirty="0" smtClean="0"/>
                        <a:t>th</a:t>
                      </a:r>
                      <a:r>
                        <a:rPr lang="en-US" sz="3200" dirty="0" smtClean="0"/>
                        <a:t> Amendment</a:t>
                      </a:r>
                    </a:p>
                    <a:p>
                      <a:pPr algn="ctr"/>
                      <a:r>
                        <a:rPr lang="en-US" sz="3200" dirty="0" smtClean="0"/>
                        <a:t>(1964)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Civil Rights Act</a:t>
                      </a:r>
                      <a:r>
                        <a:rPr lang="en-US" sz="3200" baseline="0" dirty="0" smtClean="0"/>
                        <a:t> of 1964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Voting Rights Act of 1965</a:t>
                      </a:r>
                      <a:endParaRPr lang="en-US" sz="3200" dirty="0"/>
                    </a:p>
                  </a:txBody>
                  <a:tcPr/>
                </a:tc>
              </a:tr>
              <a:tr h="39277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Outlawed the poll tax</a:t>
            </a:r>
          </a:p>
          <a:p>
            <a:r>
              <a:rPr lang="en-US" dirty="0" smtClean="0"/>
              <a:t>In several southern states there was still a poll tax meant to keep African Americans from voting</a:t>
            </a:r>
          </a:p>
          <a:p>
            <a:r>
              <a:rPr lang="en-US" dirty="0" smtClean="0"/>
              <a:t>Due to economic inequality caused by segregation, minorities are more likely to not be able to afford a poll tax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Act of 1964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Originally called for by JFK, but he was assassinated before it came into law</a:t>
            </a:r>
          </a:p>
          <a:p>
            <a:r>
              <a:rPr lang="en-US" dirty="0" smtClean="0"/>
              <a:t>His successor LBJ pushed the bill through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Was made to outlaw discrimination based on race, color, religion, sex, or national origin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Created the Equal Employment Opportunity Commission (EEOC) to ensure employers followed this rule</a:t>
            </a:r>
          </a:p>
          <a:p>
            <a:r>
              <a:rPr lang="en-US" dirty="0" smtClean="0"/>
              <a:t>In recent years, the EEOC has expanded who is protected under the Civil Rights Act to include those of different sexualities and genders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Act of 1964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There cannot be different voter registration requirements for different races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Outlawed discrimination at public facilities (i.e. hotels, restaurants, theaters, etc.)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Outlawed discrimination at government facilities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Any public or private program that receives federal funding will have that revoked if they practice discrimination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Rights Act of 1965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585CF"/>
                </a:solidFill>
              </a:rPr>
              <a:t>Eliminated literacy tests</a:t>
            </a:r>
          </a:p>
          <a:p>
            <a:r>
              <a:rPr lang="en-US" dirty="0" smtClean="0">
                <a:solidFill>
                  <a:srgbClr val="6585CF"/>
                </a:solidFill>
              </a:rPr>
              <a:t>If local or state official were preventing African Americans from registering to vote, federal officials could register them</a:t>
            </a:r>
            <a:endParaRPr lang="en-US" dirty="0">
              <a:solidFill>
                <a:srgbClr val="6585C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699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138369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24</a:t>
                      </a:r>
                      <a:r>
                        <a:rPr lang="en-US" sz="3200" baseline="30000" dirty="0" smtClean="0"/>
                        <a:t>th</a:t>
                      </a:r>
                      <a:r>
                        <a:rPr lang="en-US" sz="3200" dirty="0" smtClean="0"/>
                        <a:t> Amendment</a:t>
                      </a:r>
                    </a:p>
                    <a:p>
                      <a:pPr algn="ctr"/>
                      <a:r>
                        <a:rPr lang="en-US" sz="3200" dirty="0" smtClean="0"/>
                        <a:t>(1964)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Civil Rights Act</a:t>
                      </a:r>
                      <a:r>
                        <a:rPr lang="en-US" sz="3200" baseline="0" dirty="0" smtClean="0"/>
                        <a:t> of 1964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Voting Rights Act of 1965</a:t>
                      </a:r>
                      <a:endParaRPr lang="en-US" sz="3200" dirty="0"/>
                    </a:p>
                  </a:txBody>
                  <a:tcPr/>
                </a:tc>
              </a:tr>
              <a:tr h="54743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15717" y="1465255"/>
            <a:ext cx="213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Outlawed poll tax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56684" y="1465255"/>
            <a:ext cx="3072401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Was made to outlaw discrimination based on race, color, religion, sex, or national origin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Created the Equal Employment Opportunity Commission (EEOC)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There cannot be different voter registration requirements for different races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Outlawed discrimination at public facilities (i.e. hotels, restaurants, theaters, etc.)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Outlawed discrimination at government facilities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Any public or private program that receives federal funding will have that revoked if they practice discrimination</a:t>
            </a:r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129085" y="1465255"/>
            <a:ext cx="302761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Eliminated literacy tests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If local or state official were preventing African Americans from registering to vote, federal officials could register them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1175</TotalTime>
  <Words>352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Legislation of the Civil rights movement</vt:lpstr>
      <vt:lpstr>Draw this chart in your notebooks</vt:lpstr>
      <vt:lpstr>24th Amendment</vt:lpstr>
      <vt:lpstr>Civil Rights Act of 1964</vt:lpstr>
      <vt:lpstr>Civil Rights Act of 1964</vt:lpstr>
      <vt:lpstr>Voting Rights Act of 1965</vt:lpstr>
      <vt:lpstr>PowerPoint Presentation</vt:lpstr>
    </vt:vector>
  </TitlesOfParts>
  <Company>Doane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Legislation of the Civil rights movement</dc:title>
  <dc:creator>Michelle Ness</dc:creator>
  <cp:lastModifiedBy>LPS LPS</cp:lastModifiedBy>
  <cp:revision>4</cp:revision>
  <dcterms:created xsi:type="dcterms:W3CDTF">2016-02-11T20:16:50Z</dcterms:created>
  <dcterms:modified xsi:type="dcterms:W3CDTF">2016-02-12T14:16:12Z</dcterms:modified>
</cp:coreProperties>
</file>