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61" r:id="rId4"/>
    <p:sldId id="262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10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7A84711C-5FE4-564C-A201-436479461FC6}" type="datetimeFigureOut">
              <a:rPr lang="en-US" smtClean="0"/>
              <a:t>3/16/16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11C-5FE4-564C-A201-436479461FC6}" type="datetimeFigureOut">
              <a:rPr lang="en-US" smtClean="0"/>
              <a:t>3/16/16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221E-75BC-464C-A12B-ED4433DD9CE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11C-5FE4-564C-A201-436479461FC6}" type="datetimeFigureOut">
              <a:rPr lang="en-US" smtClean="0"/>
              <a:t>3/16/16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221E-75BC-464C-A12B-ED4433DD9C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11C-5FE4-564C-A201-436479461FC6}" type="datetimeFigureOut">
              <a:rPr lang="en-US" smtClean="0"/>
              <a:t>3/16/16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221E-75BC-464C-A12B-ED4433DD9C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7A84711C-5FE4-564C-A201-436479461FC6}" type="datetimeFigureOut">
              <a:rPr lang="en-US" smtClean="0"/>
              <a:t>3/16/16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7A84711C-5FE4-564C-A201-436479461FC6}" type="datetimeFigureOut">
              <a:rPr lang="en-US" smtClean="0"/>
              <a:t>3/16/16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221E-75BC-464C-A12B-ED4433DD9CE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11C-5FE4-564C-A201-436479461FC6}" type="datetimeFigureOut">
              <a:rPr lang="en-US" smtClean="0"/>
              <a:t>3/16/16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221E-75BC-464C-A12B-ED4433DD9CE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84711C-5FE4-564C-A201-436479461FC6}" type="datetimeFigureOut">
              <a:rPr lang="en-US" smtClean="0"/>
              <a:t>3/16/16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221E-75BC-464C-A12B-ED4433DD9CE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84711C-5FE4-564C-A201-436479461FC6}" type="datetimeFigureOut">
              <a:rPr lang="en-US" smtClean="0"/>
              <a:t>3/16/16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221E-75BC-464C-A12B-ED4433DD9CE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7A84711C-5FE4-564C-A201-436479461FC6}" type="datetimeFigureOut">
              <a:rPr lang="en-US" smtClean="0"/>
              <a:t>3/16/16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221E-75BC-464C-A12B-ED4433DD9CE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11C-5FE4-564C-A201-436479461FC6}" type="datetimeFigureOut">
              <a:rPr lang="en-US" smtClean="0"/>
              <a:t>3/16/16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221E-75BC-464C-A12B-ED4433DD9C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11C-5FE4-564C-A201-436479461FC6}" type="datetimeFigureOut">
              <a:rPr lang="en-US" smtClean="0"/>
              <a:t>3/16/16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221E-75BC-464C-A12B-ED4433DD9CE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11C-5FE4-564C-A201-436479461FC6}" type="datetimeFigureOut">
              <a:rPr lang="en-US" smtClean="0"/>
              <a:t>3/16/16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221E-75BC-464C-A12B-ED4433DD9CE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11C-5FE4-564C-A201-436479461FC6}" type="datetimeFigureOut">
              <a:rPr lang="en-US" smtClean="0"/>
              <a:t>3/16/16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221E-75BC-464C-A12B-ED4433DD9CE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7A84711C-5FE4-564C-A201-436479461FC6}" type="datetimeFigureOut">
              <a:rPr lang="en-US" smtClean="0"/>
              <a:t>3/16/16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7A84711C-5FE4-564C-A201-436479461FC6}" type="datetimeFigureOut">
              <a:rPr lang="en-US" smtClean="0"/>
              <a:t>3/16/16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F5DB221E-75BC-464C-A12B-ED4433DD9CE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11C-5FE4-564C-A201-436479461FC6}" type="datetimeFigureOut">
              <a:rPr lang="en-US" smtClean="0"/>
              <a:t>3/16/16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221E-75BC-464C-A12B-ED4433DD9C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11C-5FE4-564C-A201-436479461FC6}" type="datetimeFigureOut">
              <a:rPr lang="en-US" smtClean="0"/>
              <a:t>3/16/16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221E-75BC-464C-A12B-ED4433DD9CE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11C-5FE4-564C-A201-436479461FC6}" type="datetimeFigureOut">
              <a:rPr lang="en-US" smtClean="0"/>
              <a:t>3/16/16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F5DB221E-75BC-464C-A12B-ED4433DD9C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11C-5FE4-564C-A201-436479461FC6}" type="datetimeFigureOut">
              <a:rPr lang="en-US" smtClean="0"/>
              <a:t>3/16/16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221E-75BC-464C-A12B-ED4433DD9CE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A84711C-5FE4-564C-A201-436479461FC6}" type="datetimeFigureOut">
              <a:rPr lang="en-US" smtClean="0"/>
              <a:t>3/16/16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F5DB221E-75BC-464C-A12B-ED4433DD9C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8581" y="4624668"/>
            <a:ext cx="4920619" cy="933450"/>
          </a:xfrm>
        </p:spPr>
        <p:txBody>
          <a:bodyPr>
            <a:noAutofit/>
          </a:bodyPr>
          <a:lstStyle/>
          <a:p>
            <a:pPr algn="r"/>
            <a:r>
              <a:rPr lang="en-US" sz="4600" dirty="0" smtClean="0"/>
              <a:t>Age of Activism</a:t>
            </a:r>
            <a:endParaRPr lang="en-US" sz="4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18581" y="5562599"/>
            <a:ext cx="4920619" cy="748553"/>
          </a:xfrm>
        </p:spPr>
        <p:txBody>
          <a:bodyPr>
            <a:noAutofit/>
          </a:bodyPr>
          <a:lstStyle/>
          <a:p>
            <a:pPr algn="r"/>
            <a:r>
              <a:rPr lang="en-US" sz="3200" dirty="0" smtClean="0"/>
              <a:t>Students and the Counterculture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Hippies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08185"/>
            <a:ext cx="7556313" cy="4786215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82A5"/>
                </a:solidFill>
              </a:rPr>
              <a:t>“Make love, not war”</a:t>
            </a:r>
          </a:p>
          <a:p>
            <a:r>
              <a:rPr lang="en-US" sz="2800" dirty="0" smtClean="0">
                <a:solidFill>
                  <a:srgbClr val="0082A5"/>
                </a:solidFill>
              </a:rPr>
              <a:t>Very anti-war effort</a:t>
            </a:r>
          </a:p>
          <a:p>
            <a:r>
              <a:rPr lang="en-US" sz="2800" dirty="0" smtClean="0">
                <a:solidFill>
                  <a:srgbClr val="0082A5"/>
                </a:solidFill>
              </a:rPr>
              <a:t>Promote love and unity</a:t>
            </a:r>
            <a:endParaRPr lang="en-US" sz="2800" dirty="0">
              <a:solidFill>
                <a:srgbClr val="0082A5"/>
              </a:solidFill>
            </a:endParaRPr>
          </a:p>
        </p:txBody>
      </p:sp>
      <p:pic>
        <p:nvPicPr>
          <p:cNvPr id="6" name="Picture 5" descr="77324-004-7E1285A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4673" y="3100864"/>
            <a:ext cx="5349326" cy="354028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Draft resistance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76280"/>
            <a:ext cx="7556313" cy="4144963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0082A5"/>
                </a:solidFill>
              </a:rPr>
              <a:t>The Selective Service Act was created after WWII and required men between 18 and 26 to register for the draft</a:t>
            </a:r>
          </a:p>
          <a:p>
            <a:r>
              <a:rPr lang="en-US" sz="2400" dirty="0" smtClean="0">
                <a:solidFill>
                  <a:srgbClr val="0082A5"/>
                </a:solidFill>
              </a:rPr>
              <a:t>Those who opposed the war (usually for moral reasons) could be forced into military service</a:t>
            </a:r>
          </a:p>
          <a:p>
            <a:r>
              <a:rPr lang="en-US" sz="2400" u="sng" dirty="0" smtClean="0">
                <a:solidFill>
                  <a:srgbClr val="0082A5"/>
                </a:solidFill>
              </a:rPr>
              <a:t>Deferment:</a:t>
            </a:r>
            <a:r>
              <a:rPr lang="en-US" sz="2400" dirty="0" smtClean="0">
                <a:solidFill>
                  <a:srgbClr val="0082A5"/>
                </a:solidFill>
              </a:rPr>
              <a:t> young men could postpone being drafted by going to college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What do we think this did to the number of people in college?</a:t>
            </a:r>
          </a:p>
          <a:p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Others would flee the country or simply burn their draft cards</a:t>
            </a:r>
          </a:p>
          <a:p>
            <a:endParaRPr lang="en-US" sz="2400" dirty="0">
              <a:solidFill>
                <a:srgbClr val="0082A5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nti-w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539" y="0"/>
            <a:ext cx="3743325" cy="4772025"/>
          </a:xfrm>
          <a:prstGeom prst="rect">
            <a:avLst/>
          </a:prstGeom>
        </p:spPr>
      </p:pic>
      <p:pic>
        <p:nvPicPr>
          <p:cNvPr id="6" name="Picture 5" descr="antiwar-protesters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7462" y="245469"/>
            <a:ext cx="4646538" cy="3752079"/>
          </a:xfrm>
          <a:prstGeom prst="rect">
            <a:avLst/>
          </a:prstGeom>
        </p:spPr>
      </p:pic>
      <p:pic>
        <p:nvPicPr>
          <p:cNvPr id="7" name="Picture 6" descr="draftcardburningnyc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2202" y="3740441"/>
            <a:ext cx="4676339" cy="311755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989202" cy="1116106"/>
          </a:xfrm>
        </p:spPr>
        <p:txBody>
          <a:bodyPr/>
          <a:lstStyle/>
          <a:p>
            <a:r>
              <a:rPr lang="en-US" sz="4000" dirty="0" smtClean="0"/>
              <a:t>Students for a Democratic Society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858746"/>
            <a:ext cx="7556313" cy="4144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Students for a Democratic Society (SDS) was created to enact drastic social change</a:t>
            </a:r>
          </a:p>
          <a:p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Criticized nuclear armament, racism, and economic inequality</a:t>
            </a:r>
          </a:p>
          <a:p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These ideas formed the political movement known as the 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New Left</a:t>
            </a:r>
          </a:p>
          <a:p>
            <a:r>
              <a:rPr lang="en-US" sz="2800" dirty="0" smtClean="0"/>
              <a:t>Sound familiar?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Speech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347591"/>
            <a:ext cx="7152826" cy="481725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Started at University of California Berkeley when students were prevented from taking part in the Civil Rights Movement</a:t>
            </a:r>
          </a:p>
          <a:p>
            <a:r>
              <a:rPr lang="en-US" sz="2400" dirty="0" smtClean="0">
                <a:solidFill>
                  <a:srgbClr val="0082A5"/>
                </a:solidFill>
              </a:rPr>
              <a:t>Students across the country took part in the Free Speech Movement</a:t>
            </a:r>
          </a:p>
          <a:p>
            <a:r>
              <a:rPr lang="en-US" sz="2400" dirty="0" smtClean="0">
                <a:solidFill>
                  <a:srgbClr val="0082A5"/>
                </a:solidFill>
              </a:rPr>
              <a:t>Their goal was to ensure colleges weren’t restricting their rights and to get students involved in campus policy making</a:t>
            </a:r>
          </a:p>
          <a:p>
            <a:r>
              <a:rPr lang="en-US" sz="2400" dirty="0" smtClean="0">
                <a:solidFill>
                  <a:srgbClr val="0082A5"/>
                </a:solidFill>
              </a:rPr>
              <a:t>The Teach-in Movement</a:t>
            </a:r>
            <a:endParaRPr lang="en-US" sz="2400" dirty="0">
              <a:solidFill>
                <a:srgbClr val="0082A5"/>
              </a:solidFill>
            </a:endParaRPr>
          </a:p>
        </p:txBody>
      </p:sp>
      <p:pic>
        <p:nvPicPr>
          <p:cNvPr id="4" name="Picture 3" descr="FS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0225" y="3744226"/>
            <a:ext cx="2057400" cy="2184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1010</TotalTime>
  <Words>199</Words>
  <Application>Microsoft Macintosh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Advantage</vt:lpstr>
      <vt:lpstr>Age of Activism</vt:lpstr>
      <vt:lpstr>Hippies</vt:lpstr>
      <vt:lpstr>Draft resistance</vt:lpstr>
      <vt:lpstr>PowerPoint Presentation</vt:lpstr>
      <vt:lpstr>Students for a Democratic Society</vt:lpstr>
      <vt:lpstr>Free Speech Movement</vt:lpstr>
    </vt:vector>
  </TitlesOfParts>
  <Company>Doane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 of Activism</dc:title>
  <dc:creator>Michelle Ness</dc:creator>
  <cp:lastModifiedBy>LPS LPS</cp:lastModifiedBy>
  <cp:revision>4</cp:revision>
  <dcterms:created xsi:type="dcterms:W3CDTF">2016-03-14T19:53:05Z</dcterms:created>
  <dcterms:modified xsi:type="dcterms:W3CDTF">2016-03-16T19:35:47Z</dcterms:modified>
</cp:coreProperties>
</file>