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8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8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75749-855A-4788-99D4-78257BF660E5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5D80E-FC77-45C4-9377-40E28CDAB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6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5D80E-FC77-45C4-9377-40E28CDABE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5D80E-FC77-45C4-9377-40E28CDABE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5D80E-FC77-45C4-9377-40E28CDABE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5D80E-FC77-45C4-9377-40E28CDABE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5D80E-FC77-45C4-9377-40E28CDABE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5D80E-FC77-45C4-9377-40E28CDABE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5D80E-FC77-45C4-9377-40E28CDABE1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8B93FF8-00B6-4151-AAEE-237EA1D91C83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5E9D9BD6-3E91-4499-A2A3-54F8BF4840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3FF8-00B6-4151-AAEE-237EA1D91C83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9BD6-3E91-4499-A2A3-54F8BF484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3FF8-00B6-4151-AAEE-237EA1D91C83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9BD6-3E91-4499-A2A3-54F8BF484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3FF8-00B6-4151-AAEE-237EA1D91C83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9BD6-3E91-4499-A2A3-54F8BF484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48B93FF8-00B6-4151-AAEE-237EA1D91C83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5E9D9BD6-3E91-4499-A2A3-54F8BF484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3FF8-00B6-4151-AAEE-237EA1D91C83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9BD6-3E91-4499-A2A3-54F8BF484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3FF8-00B6-4151-AAEE-237EA1D91C83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5E9D9BD6-3E91-4499-A2A3-54F8BF484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3FF8-00B6-4151-AAEE-237EA1D91C83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9BD6-3E91-4499-A2A3-54F8BF484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3FF8-00B6-4151-AAEE-237EA1D91C83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9BD6-3E91-4499-A2A3-54F8BF484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3FF8-00B6-4151-AAEE-237EA1D91C83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5E9D9BD6-3E91-4499-A2A3-54F8BF484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3FF8-00B6-4151-AAEE-237EA1D91C83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9BD6-3E91-4499-A2A3-54F8BF484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48B93FF8-00B6-4151-AAEE-237EA1D91C83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5E9D9BD6-3E91-4499-A2A3-54F8BF484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El pretérito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smtClean="0"/>
              <a:t>The preterite tense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Competir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 el </a:t>
            </a:r>
            <a:r>
              <a:rPr lang="en-US" dirty="0" err="1" smtClean="0"/>
              <a:t>presente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757898"/>
              </p:ext>
            </p:extLst>
          </p:nvPr>
        </p:nvGraphicFramePr>
        <p:xfrm>
          <a:off x="1295400" y="2590800"/>
          <a:ext cx="66294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/>
                <a:gridCol w="33147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compito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competimos</a:t>
                      </a:r>
                      <a:endParaRPr lang="en-US" sz="2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compites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compite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compiten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961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Competir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 el </a:t>
            </a:r>
            <a:r>
              <a:rPr lang="en-US" dirty="0" err="1" smtClean="0"/>
              <a:t>pretérito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691828"/>
              </p:ext>
            </p:extLst>
          </p:nvPr>
        </p:nvGraphicFramePr>
        <p:xfrm>
          <a:off x="838200" y="2895600"/>
          <a:ext cx="71627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068"/>
                <a:gridCol w="3663731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competí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competimos</a:t>
                      </a:r>
                      <a:endParaRPr lang="en-US" sz="24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competiste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compitió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compitieron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nut 4"/>
          <p:cNvSpPr/>
          <p:nvPr/>
        </p:nvSpPr>
        <p:spPr>
          <a:xfrm>
            <a:off x="-23048" y="4572000"/>
            <a:ext cx="8839200" cy="1676400"/>
          </a:xfrm>
          <a:prstGeom prst="donut">
            <a:avLst>
              <a:gd name="adj" fmla="val 2078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793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Dormir</a:t>
            </a:r>
            <a:r>
              <a:rPr lang="en-US" dirty="0" smtClean="0"/>
              <a:t> en el </a:t>
            </a:r>
            <a:r>
              <a:rPr lang="en-US" dirty="0" err="1" smtClean="0"/>
              <a:t>presente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925171"/>
              </p:ext>
            </p:extLst>
          </p:nvPr>
        </p:nvGraphicFramePr>
        <p:xfrm>
          <a:off x="457200" y="1600200"/>
          <a:ext cx="8001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127000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duerme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dormimos</a:t>
                      </a:r>
                      <a:endParaRPr lang="en-US" sz="2800" dirty="0"/>
                    </a:p>
                  </a:txBody>
                  <a:tcPr/>
                </a:tc>
              </a:tr>
              <a:tr h="127000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duermes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127000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duerme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duermen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711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Dormir</a:t>
            </a:r>
            <a:r>
              <a:rPr lang="en-US" dirty="0" smtClean="0"/>
              <a:t> en el </a:t>
            </a:r>
            <a:r>
              <a:rPr lang="en-US" dirty="0" err="1" smtClean="0"/>
              <a:t>pret</a:t>
            </a:r>
            <a:r>
              <a:rPr lang="en-US" dirty="0" err="1" smtClean="0"/>
              <a:t>érito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340840"/>
              </p:ext>
            </p:extLst>
          </p:nvPr>
        </p:nvGraphicFramePr>
        <p:xfrm>
          <a:off x="457200" y="1600200"/>
          <a:ext cx="8001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127000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dorm</a:t>
                      </a:r>
                      <a:r>
                        <a:rPr lang="en-US" sz="2800" dirty="0" err="1" smtClean="0"/>
                        <a:t>í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dormimos</a:t>
                      </a:r>
                      <a:endParaRPr lang="en-US" sz="2800" dirty="0"/>
                    </a:p>
                  </a:txBody>
                  <a:tcPr/>
                </a:tc>
              </a:tr>
              <a:tr h="127000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dormiste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127000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durmi</a:t>
                      </a:r>
                      <a:r>
                        <a:rPr lang="en-US" sz="2800" dirty="0" err="1" smtClean="0"/>
                        <a:t>ó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durmieron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nut 2"/>
          <p:cNvSpPr/>
          <p:nvPr/>
        </p:nvSpPr>
        <p:spPr>
          <a:xfrm>
            <a:off x="-609600" y="4038600"/>
            <a:ext cx="9525000" cy="1905000"/>
          </a:xfrm>
          <a:prstGeom prst="donut">
            <a:avLst>
              <a:gd name="adj" fmla="val 140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09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Dialog: en </a:t>
            </a:r>
            <a:r>
              <a:rPr lang="en-US" dirty="0" err="1" smtClean="0"/>
              <a:t>pareja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8882"/>
            <a:ext cx="8229600" cy="4525963"/>
          </a:xfrm>
        </p:spPr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el </a:t>
            </a:r>
            <a:r>
              <a:rPr lang="en-US" dirty="0" err="1" smtClean="0"/>
              <a:t>pret</a:t>
            </a:r>
            <a:r>
              <a:rPr lang="en-US" dirty="0" err="1" smtClean="0"/>
              <a:t>érito</a:t>
            </a:r>
            <a:endParaRPr lang="en-US" dirty="0" smtClean="0"/>
          </a:p>
          <a:p>
            <a:r>
              <a:rPr lang="en-US" dirty="0" err="1" smtClean="0"/>
              <a:t>usando</a:t>
            </a:r>
            <a:r>
              <a:rPr lang="en-US" dirty="0" smtClean="0"/>
              <a:t> verbs </a:t>
            </a:r>
            <a:r>
              <a:rPr lang="en-US" dirty="0" err="1" smtClean="0"/>
              <a:t>differentes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memoria</a:t>
            </a:r>
            <a:r>
              <a:rPr lang="en-US" dirty="0" smtClean="0"/>
              <a:t>, NO PUEDES LEER.</a:t>
            </a:r>
          </a:p>
          <a:p>
            <a:endParaRPr lang="en-US" dirty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smtClean="0"/>
              <a:t>Lunes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74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When it's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preterite</a:t>
            </a:r>
            <a:r>
              <a:rPr lang="en-US" dirty="0" smtClean="0"/>
              <a:t> is used for actions that can be viewed as single events that occurred in the past. </a:t>
            </a:r>
          </a:p>
          <a:p>
            <a:endParaRPr lang="en-US" dirty="0" smtClean="0"/>
          </a:p>
          <a:p>
            <a:r>
              <a:rPr lang="en-US" b="1" dirty="0" smtClean="0"/>
              <a:t>Ella </a:t>
            </a:r>
            <a:r>
              <a:rPr lang="en-US" b="1" dirty="0" err="1" smtClean="0"/>
              <a:t>caminó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el </a:t>
            </a:r>
            <a:r>
              <a:rPr lang="en-US" b="1" dirty="0" err="1" smtClean="0"/>
              <a:t>parque</a:t>
            </a:r>
            <a:r>
              <a:rPr lang="en-US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She walked through the park.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Ellos</a:t>
            </a:r>
            <a:r>
              <a:rPr lang="en-US" b="1" dirty="0" smtClean="0"/>
              <a:t> </a:t>
            </a:r>
            <a:r>
              <a:rPr lang="en-US" b="1" dirty="0" err="1" smtClean="0"/>
              <a:t>llegaron</a:t>
            </a:r>
            <a:r>
              <a:rPr lang="en-US" b="1" dirty="0" smtClean="0"/>
              <a:t> a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ocho</a:t>
            </a:r>
            <a:r>
              <a:rPr lang="en-US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They arrived at eight o'clock.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When it's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preterite</a:t>
            </a:r>
            <a:r>
              <a:rPr lang="en-US" dirty="0" smtClean="0"/>
              <a:t> is used to state the beginning or the end of an action. </a:t>
            </a:r>
          </a:p>
          <a:p>
            <a:r>
              <a:rPr lang="en-US" b="1" dirty="0" err="1" smtClean="0"/>
              <a:t>Empezó</a:t>
            </a:r>
            <a:r>
              <a:rPr lang="en-US" b="1" dirty="0" smtClean="0"/>
              <a:t> a </a:t>
            </a:r>
            <a:r>
              <a:rPr lang="en-US" b="1" dirty="0" err="1" smtClean="0"/>
              <a:t>nevar</a:t>
            </a:r>
            <a:r>
              <a:rPr lang="en-US" b="1" dirty="0" smtClean="0"/>
              <a:t> a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ocho</a:t>
            </a:r>
            <a:r>
              <a:rPr lang="en-US" b="1" dirty="0" smtClean="0"/>
              <a:t> de la </a:t>
            </a:r>
            <a:r>
              <a:rPr lang="en-US" b="1" dirty="0" err="1" smtClean="0"/>
              <a:t>mañana</a:t>
            </a:r>
            <a:r>
              <a:rPr lang="en-US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began to snow at eight in the morning.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sz="4000" smtClean="0"/>
              <a:t>General </a:t>
            </a:r>
            <a:r>
              <a:rPr sz="4000"/>
              <a:t>rule for using the preterite: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preterite</a:t>
            </a:r>
            <a:r>
              <a:rPr lang="en-US" b="1" dirty="0" smtClean="0"/>
              <a:t> is used for past actions that are seen as completed.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895600"/>
            <a:ext cx="510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er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/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ir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verbs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How to form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r>
              <a:rPr lang="en-US" dirty="0" smtClean="0"/>
              <a:t>To conjugate regular –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ir</a:t>
            </a:r>
            <a:r>
              <a:rPr lang="en-US" dirty="0" smtClean="0"/>
              <a:t> verbs in the </a:t>
            </a:r>
            <a:r>
              <a:rPr lang="en-US" dirty="0" err="1" smtClean="0"/>
              <a:t>preterite</a:t>
            </a:r>
            <a:r>
              <a:rPr lang="en-US" dirty="0" smtClean="0"/>
              <a:t>, simply drop the ending (-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ir</a:t>
            </a:r>
            <a:r>
              <a:rPr lang="en-US" dirty="0" smtClean="0"/>
              <a:t>) and add one of the following: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971800" y="4876800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3810000"/>
            <a:ext cx="541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5000" y="4800600"/>
            <a:ext cx="541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3276601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í</a:t>
            </a:r>
            <a:br>
              <a:rPr lang="en-US" b="1" dirty="0" smtClean="0"/>
            </a:b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4038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iste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105401"/>
            <a:ext cx="83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ió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24600" y="51054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ieron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248400" y="3276600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imos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438400" y="32766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com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438400" y="40386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com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38400" y="51054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com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29200" y="32766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com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105400" y="51054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com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438400" y="32766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 smtClean="0"/>
              <a:t>viv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438400" y="40386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 smtClean="0"/>
              <a:t>viv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438400" y="51054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 smtClean="0"/>
              <a:t>viv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029200" y="32766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 smtClean="0"/>
              <a:t>viv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105400" y="51054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 smtClean="0"/>
              <a:t>viv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Stemchanges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="1" dirty="0" err="1" smtClean="0"/>
              <a:t>ar</a:t>
            </a:r>
            <a:r>
              <a:rPr lang="en-US" dirty="0" smtClean="0"/>
              <a:t> and -</a:t>
            </a:r>
            <a:r>
              <a:rPr lang="en-US" b="1" dirty="0" err="1" smtClean="0"/>
              <a:t>er</a:t>
            </a:r>
            <a:r>
              <a:rPr lang="en-US" dirty="0" smtClean="0"/>
              <a:t> verbs that change their stem in the present tense </a:t>
            </a:r>
            <a:r>
              <a:rPr lang="en-US" b="1" dirty="0" smtClean="0"/>
              <a:t>do not</a:t>
            </a:r>
            <a:r>
              <a:rPr lang="en-US" dirty="0" smtClean="0"/>
              <a:t> </a:t>
            </a:r>
            <a:r>
              <a:rPr lang="en-US" b="1" dirty="0" smtClean="0"/>
              <a:t>change</a:t>
            </a:r>
            <a:r>
              <a:rPr lang="en-US" dirty="0" smtClean="0"/>
              <a:t> in the </a:t>
            </a:r>
            <a:r>
              <a:rPr lang="en-US" dirty="0" err="1" smtClean="0"/>
              <a:t>preterite</a:t>
            </a:r>
            <a:r>
              <a:rPr lang="en-US" dirty="0" smtClean="0"/>
              <a:t>. They are conjugated just like other regular </a:t>
            </a:r>
            <a:r>
              <a:rPr lang="en-US" dirty="0" err="1" smtClean="0"/>
              <a:t>preterite</a:t>
            </a:r>
            <a:r>
              <a:rPr lang="en-US" dirty="0" smtClean="0"/>
              <a:t> verbs.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ER/IR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Sandal or Pancake verbs</a:t>
            </a:r>
          </a:p>
          <a:p>
            <a:r>
              <a:rPr lang="en-US" dirty="0" err="1" smtClean="0"/>
              <a:t>Seguir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8424"/>
              </p:ext>
            </p:extLst>
          </p:nvPr>
        </p:nvGraphicFramePr>
        <p:xfrm>
          <a:off x="1371600" y="3276600"/>
          <a:ext cx="6019799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579"/>
                <a:gridCol w="4081220"/>
              </a:tblGrid>
              <a:tr h="939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sigo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seguimos</a:t>
                      </a:r>
                      <a:endParaRPr lang="en-US" sz="2400" dirty="0"/>
                    </a:p>
                  </a:txBody>
                  <a:tcPr/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sigues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sigue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siguen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28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 el </a:t>
            </a:r>
            <a:r>
              <a:rPr lang="en-US" dirty="0" err="1" smtClean="0"/>
              <a:t>pretérito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863076"/>
              </p:ext>
            </p:extLst>
          </p:nvPr>
        </p:nvGraphicFramePr>
        <p:xfrm>
          <a:off x="457200" y="1600200"/>
          <a:ext cx="7848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seguí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seguimos</a:t>
                      </a:r>
                      <a:endParaRPr lang="en-US" sz="28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seguiste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siguió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siguen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nut 4"/>
          <p:cNvSpPr/>
          <p:nvPr/>
        </p:nvSpPr>
        <p:spPr>
          <a:xfrm>
            <a:off x="-838200" y="3276600"/>
            <a:ext cx="10668000" cy="2057400"/>
          </a:xfrm>
          <a:prstGeom prst="donut">
            <a:avLst>
              <a:gd name="adj" fmla="val 24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17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599</TotalTime>
  <Words>251</Words>
  <Application>Microsoft Macintosh PowerPoint</Application>
  <PresentationFormat>On-screen Show (4:3)</PresentationFormat>
  <Paragraphs>94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Carnival</vt:lpstr>
      <vt:lpstr>El pretérito</vt:lpstr>
      <vt:lpstr>When it's used</vt:lpstr>
      <vt:lpstr>When it's used</vt:lpstr>
      <vt:lpstr>General rule for using the preterite: </vt:lpstr>
      <vt:lpstr>PowerPoint Presentation</vt:lpstr>
      <vt:lpstr>How to form it</vt:lpstr>
      <vt:lpstr>Stemchanges</vt:lpstr>
      <vt:lpstr>ER/IR</vt:lpstr>
      <vt:lpstr>en el pretérito</vt:lpstr>
      <vt:lpstr>Competir</vt:lpstr>
      <vt:lpstr>Competir</vt:lpstr>
      <vt:lpstr>Dormir en el presente</vt:lpstr>
      <vt:lpstr>Dormir en el pretérito</vt:lpstr>
      <vt:lpstr>Dialog: en pareja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</dc:title>
  <dc:creator> </dc:creator>
  <cp:lastModifiedBy>LPS LPS</cp:lastModifiedBy>
  <cp:revision>54</cp:revision>
  <dcterms:created xsi:type="dcterms:W3CDTF">2008-02-14T06:31:03Z</dcterms:created>
  <dcterms:modified xsi:type="dcterms:W3CDTF">2015-11-17T23:43:38Z</dcterms:modified>
</cp:coreProperties>
</file>