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9" r:id="rId34"/>
    <p:sldId id="291" r:id="rId35"/>
    <p:sldId id="290" r:id="rId36"/>
    <p:sldId id="292" r:id="rId37"/>
    <p:sldId id="293" r:id="rId38"/>
    <p:sldId id="294" r:id="rId39"/>
    <p:sldId id="295" r:id="rId40"/>
    <p:sldId id="288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E5C1-1CD1-754D-8AF4-927AEBFED298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DF57-0B44-E841-894E-7EE9D85B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E5C1-1CD1-754D-8AF4-927AEBFED298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DF57-0B44-E841-894E-7EE9D85B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E5C1-1CD1-754D-8AF4-927AEBFED298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DF57-0B44-E841-894E-7EE9D85B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0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E5C1-1CD1-754D-8AF4-927AEBFED298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DF57-0B44-E841-894E-7EE9D85B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E5C1-1CD1-754D-8AF4-927AEBFED298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DF57-0B44-E841-894E-7EE9D85B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9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E5C1-1CD1-754D-8AF4-927AEBFED298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DF57-0B44-E841-894E-7EE9D85B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7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E5C1-1CD1-754D-8AF4-927AEBFED298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DF57-0B44-E841-894E-7EE9D85B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3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E5C1-1CD1-754D-8AF4-927AEBFED298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DF57-0B44-E841-894E-7EE9D85B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0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E5C1-1CD1-754D-8AF4-927AEBFED298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DF57-0B44-E841-894E-7EE9D85B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4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E5C1-1CD1-754D-8AF4-927AEBFED298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DF57-0B44-E841-894E-7EE9D85B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1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E5C1-1CD1-754D-8AF4-927AEBFED298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6DF57-0B44-E841-894E-7EE9D85B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8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BE5C1-1CD1-754D-8AF4-927AEBFED298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6DF57-0B44-E841-894E-7EE9D85B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4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Demonstrative Adjectives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2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award over there</a:t>
            </a:r>
            <a:endParaRPr lang="en-US" dirty="0"/>
          </a:p>
        </p:txBody>
      </p:sp>
      <p:pic>
        <p:nvPicPr>
          <p:cNvPr id="4" name="Content Placeholder 3" descr="Screen Shot 2015-11-29 at 5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6" r="-44936"/>
          <a:stretch>
            <a:fillRect/>
          </a:stretch>
        </p:blipFill>
        <p:spPr>
          <a:xfrm>
            <a:off x="-2497386" y="2332037"/>
            <a:ext cx="8229600" cy="4525963"/>
          </a:xfrm>
        </p:spPr>
      </p:pic>
      <p:pic>
        <p:nvPicPr>
          <p:cNvPr id="6" name="Picture 5" descr="Screen Shot 2015-11-29 at 5.52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51" y="0"/>
            <a:ext cx="1018098" cy="17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3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1763" y="437088"/>
            <a:ext cx="8229600" cy="1143000"/>
          </a:xfrm>
        </p:spPr>
        <p:txBody>
          <a:bodyPr/>
          <a:lstStyle/>
          <a:p>
            <a:r>
              <a:rPr lang="en-US" dirty="0" err="1" smtClean="0"/>
              <a:t>aquel</a:t>
            </a:r>
            <a:r>
              <a:rPr lang="en-US" dirty="0" smtClean="0"/>
              <a:t> </a:t>
            </a:r>
            <a:r>
              <a:rPr lang="en-US" dirty="0" err="1" smtClean="0"/>
              <a:t>premio</a:t>
            </a:r>
            <a:endParaRPr lang="en-US" dirty="0"/>
          </a:p>
        </p:txBody>
      </p:sp>
      <p:pic>
        <p:nvPicPr>
          <p:cNvPr id="4" name="Content Placeholder 3" descr="Screen Shot 2015-11-29 at 5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6" r="-44936"/>
          <a:stretch>
            <a:fillRect/>
          </a:stretch>
        </p:blipFill>
        <p:spPr>
          <a:xfrm>
            <a:off x="-2969906" y="1475479"/>
            <a:ext cx="8229600" cy="5382520"/>
          </a:xfrm>
        </p:spPr>
      </p:pic>
      <p:pic>
        <p:nvPicPr>
          <p:cNvPr id="6" name="Picture 5" descr="Screen Shot 2015-11-29 at 5.52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61" y="5499420"/>
            <a:ext cx="779087" cy="13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6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1763" y="43708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5-11-29 at 5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6" r="-44936"/>
          <a:stretch>
            <a:fillRect/>
          </a:stretch>
        </p:blipFill>
        <p:spPr>
          <a:xfrm>
            <a:off x="-2984672" y="1475479"/>
            <a:ext cx="8229600" cy="5382520"/>
          </a:xfrm>
        </p:spPr>
      </p:pic>
      <p:pic>
        <p:nvPicPr>
          <p:cNvPr id="3" name="Picture 2" descr="Screen Shot 2015-11-29 at 5.57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48" y="782716"/>
            <a:ext cx="4845804" cy="607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71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1763" y="437088"/>
            <a:ext cx="8229600" cy="1143000"/>
          </a:xfrm>
        </p:spPr>
        <p:txBody>
          <a:bodyPr/>
          <a:lstStyle/>
          <a:p>
            <a:r>
              <a:rPr lang="en-US" dirty="0" err="1" smtClean="0"/>
              <a:t>esa</a:t>
            </a:r>
            <a:r>
              <a:rPr lang="en-US" dirty="0" smtClean="0"/>
              <a:t> casa</a:t>
            </a:r>
            <a:endParaRPr lang="en-US" dirty="0"/>
          </a:p>
        </p:txBody>
      </p:sp>
      <p:pic>
        <p:nvPicPr>
          <p:cNvPr id="4" name="Content Placeholder 3" descr="Screen Shot 2015-11-29 at 5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6" r="-44936"/>
          <a:stretch>
            <a:fillRect/>
          </a:stretch>
        </p:blipFill>
        <p:spPr>
          <a:xfrm>
            <a:off x="-2984672" y="1475479"/>
            <a:ext cx="8229600" cy="5382520"/>
          </a:xfrm>
        </p:spPr>
      </p:pic>
      <p:pic>
        <p:nvPicPr>
          <p:cNvPr id="3" name="Picture 2" descr="Screen Shot 2015-11-29 at 5.57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48" y="782716"/>
            <a:ext cx="4845804" cy="607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8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1763" y="43708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5-11-29 at 5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6" r="-44936"/>
          <a:stretch>
            <a:fillRect/>
          </a:stretch>
        </p:blipFill>
        <p:spPr>
          <a:xfrm>
            <a:off x="-754968" y="1357333"/>
            <a:ext cx="8229600" cy="5382520"/>
          </a:xfrm>
        </p:spPr>
      </p:pic>
      <p:pic>
        <p:nvPicPr>
          <p:cNvPr id="5" name="Picture 4" descr="Screen Shot 2015-11-29 at 5.58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83" y="3156862"/>
            <a:ext cx="870976" cy="9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4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1763" y="437088"/>
            <a:ext cx="8229600" cy="1143000"/>
          </a:xfrm>
        </p:spPr>
        <p:txBody>
          <a:bodyPr/>
          <a:lstStyle/>
          <a:p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dirty="0" err="1" smtClean="0"/>
              <a:t>ápiz</a:t>
            </a:r>
            <a:endParaRPr lang="en-US" dirty="0"/>
          </a:p>
        </p:txBody>
      </p:sp>
      <p:pic>
        <p:nvPicPr>
          <p:cNvPr id="4" name="Content Placeholder 3" descr="Screen Shot 2015-11-29 at 5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6" r="-44936"/>
          <a:stretch>
            <a:fillRect/>
          </a:stretch>
        </p:blipFill>
        <p:spPr>
          <a:xfrm>
            <a:off x="-754968" y="1357333"/>
            <a:ext cx="8229600" cy="5382520"/>
          </a:xfrm>
        </p:spPr>
      </p:pic>
      <p:pic>
        <p:nvPicPr>
          <p:cNvPr id="5" name="Picture 4" descr="Screen Shot 2015-11-29 at 5.58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83" y="3156862"/>
            <a:ext cx="870976" cy="9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8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1763" y="43708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5-11-29 at 5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6" r="-44936"/>
          <a:stretch>
            <a:fillRect/>
          </a:stretch>
        </p:blipFill>
        <p:spPr>
          <a:xfrm>
            <a:off x="-1008973" y="4607691"/>
            <a:ext cx="3239272" cy="2118626"/>
          </a:xfrm>
        </p:spPr>
      </p:pic>
      <p:pic>
        <p:nvPicPr>
          <p:cNvPr id="5" name="Picture 4" descr="Screen Shot 2015-11-29 at 5.58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24" y="0"/>
            <a:ext cx="870976" cy="9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6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1763" y="437088"/>
            <a:ext cx="8229600" cy="1143000"/>
          </a:xfrm>
        </p:spPr>
        <p:txBody>
          <a:bodyPr/>
          <a:lstStyle/>
          <a:p>
            <a:r>
              <a:rPr lang="en-US" dirty="0" err="1" smtClean="0"/>
              <a:t>aquel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dirty="0" err="1" smtClean="0"/>
              <a:t>ápiz</a:t>
            </a:r>
            <a:endParaRPr lang="en-US" dirty="0"/>
          </a:p>
        </p:txBody>
      </p:sp>
      <p:pic>
        <p:nvPicPr>
          <p:cNvPr id="4" name="Content Placeholder 3" descr="Screen Shot 2015-11-29 at 5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6" r="-44936"/>
          <a:stretch>
            <a:fillRect/>
          </a:stretch>
        </p:blipFill>
        <p:spPr>
          <a:xfrm>
            <a:off x="-1008973" y="4607691"/>
            <a:ext cx="3239272" cy="2118626"/>
          </a:xfrm>
        </p:spPr>
      </p:pic>
      <p:pic>
        <p:nvPicPr>
          <p:cNvPr id="5" name="Picture 4" descr="Screen Shot 2015-11-29 at 5.58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24" y="0"/>
            <a:ext cx="870976" cy="9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8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Shot 2015-11-29 at 6.04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11" r="-53211"/>
          <a:stretch>
            <a:fillRect/>
          </a:stretch>
        </p:blipFill>
        <p:spPr>
          <a:xfrm>
            <a:off x="-2363788" y="1939925"/>
            <a:ext cx="8229601" cy="4525963"/>
          </a:xfrm>
        </p:spPr>
      </p:pic>
      <p:pic>
        <p:nvPicPr>
          <p:cNvPr id="8" name="Picture 7" descr="Screen Shot 2015-11-29 at 6.02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54" y="2761660"/>
            <a:ext cx="2002088" cy="38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3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chica</a:t>
            </a:r>
            <a:endParaRPr lang="en-US" dirty="0"/>
          </a:p>
        </p:txBody>
      </p:sp>
      <p:pic>
        <p:nvPicPr>
          <p:cNvPr id="7" name="Content Placeholder 6" descr="Screen Shot 2015-11-29 at 6.04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11" r="-53211"/>
          <a:stretch>
            <a:fillRect/>
          </a:stretch>
        </p:blipFill>
        <p:spPr>
          <a:xfrm>
            <a:off x="-2363788" y="1939925"/>
            <a:ext cx="8229601" cy="4525963"/>
          </a:xfrm>
        </p:spPr>
      </p:pic>
      <p:pic>
        <p:nvPicPr>
          <p:cNvPr id="8" name="Picture 7" descr="Screen Shot 2015-11-29 at 6.02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96" y="2620608"/>
            <a:ext cx="2002088" cy="38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5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								this hat</a:t>
            </a:r>
            <a:endParaRPr lang="en-US" dirty="0"/>
          </a:p>
        </p:txBody>
      </p:sp>
      <p:pic>
        <p:nvPicPr>
          <p:cNvPr id="4" name="Content Placeholder 3" descr="Screen Shot 2015-11-29 at 5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6" r="-44936"/>
          <a:stretch>
            <a:fillRect/>
          </a:stretch>
        </p:blipFill>
        <p:spPr>
          <a:xfrm>
            <a:off x="-3879946" y="888795"/>
            <a:ext cx="10853860" cy="5969205"/>
          </a:xfrm>
        </p:spPr>
      </p:pic>
      <p:pic>
        <p:nvPicPr>
          <p:cNvPr id="5" name="Picture 4" descr="Screen Shot 2015-11-29 at 5.43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8" y="-550553"/>
            <a:ext cx="3959067" cy="2265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6773" y="2658283"/>
            <a:ext cx="2914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este</a:t>
            </a:r>
            <a:r>
              <a:rPr lang="en-US" sz="3600" dirty="0" smtClean="0"/>
              <a:t> sombrero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074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 Shot 2015-11-29 at 6.04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50" y="1417638"/>
            <a:ext cx="4102799" cy="5674518"/>
          </a:xfrm>
          <a:prstGeom prst="rect">
            <a:avLst/>
          </a:prstGeom>
        </p:spPr>
      </p:pic>
      <p:pic>
        <p:nvPicPr>
          <p:cNvPr id="5" name="Content Placeholder 4" descr="Screen Shot 2015-11-29 at 6.02.3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615" r="-124615"/>
          <a:stretch>
            <a:fillRect/>
          </a:stretch>
        </p:blipFill>
        <p:spPr>
          <a:xfrm>
            <a:off x="6452948" y="1943870"/>
            <a:ext cx="4467704" cy="2457065"/>
          </a:xfrm>
        </p:spPr>
      </p:pic>
    </p:spTree>
    <p:extLst>
      <p:ext uri="{BB962C8B-B14F-4D97-AF65-F5344CB8AC3E}">
        <p14:creationId xmlns:p14="http://schemas.microsoft.com/office/powerpoint/2010/main" val="125178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aquella</a:t>
            </a:r>
            <a:r>
              <a:rPr lang="en-US" dirty="0" smtClean="0"/>
              <a:t> </a:t>
            </a:r>
            <a:r>
              <a:rPr lang="en-US" dirty="0" err="1" smtClean="0"/>
              <a:t>chica</a:t>
            </a:r>
            <a:endParaRPr lang="en-US" dirty="0"/>
          </a:p>
        </p:txBody>
      </p:sp>
      <p:pic>
        <p:nvPicPr>
          <p:cNvPr id="3" name="Picture 2" descr="Screen Shot 2015-11-29 at 6.04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50" y="1417638"/>
            <a:ext cx="4102799" cy="5674518"/>
          </a:xfrm>
          <a:prstGeom prst="rect">
            <a:avLst/>
          </a:prstGeom>
        </p:spPr>
      </p:pic>
      <p:pic>
        <p:nvPicPr>
          <p:cNvPr id="5" name="Content Placeholder 4" descr="Screen Shot 2015-11-29 at 6.02.3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615" r="-124615"/>
          <a:stretch>
            <a:fillRect/>
          </a:stretch>
        </p:blipFill>
        <p:spPr>
          <a:xfrm>
            <a:off x="6452948" y="1943870"/>
            <a:ext cx="4467704" cy="2457065"/>
          </a:xfrm>
        </p:spPr>
      </p:pic>
    </p:spTree>
    <p:extLst>
      <p:ext uri="{BB962C8B-B14F-4D97-AF65-F5344CB8AC3E}">
        <p14:creationId xmlns:p14="http://schemas.microsoft.com/office/powerpoint/2010/main" val="91121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 Shot 2015-11-29 at 6.04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50" y="1563676"/>
            <a:ext cx="4102799" cy="5674518"/>
          </a:xfrm>
          <a:prstGeom prst="rect">
            <a:avLst/>
          </a:prstGeom>
        </p:spPr>
      </p:pic>
      <p:pic>
        <p:nvPicPr>
          <p:cNvPr id="5" name="Content Placeholder 4" descr="Screen Shot 2015-11-29 at 6.02.3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615" r="-124615"/>
          <a:stretch>
            <a:fillRect/>
          </a:stretch>
        </p:blipFill>
        <p:spPr>
          <a:xfrm>
            <a:off x="-458281" y="1563676"/>
            <a:ext cx="8700445" cy="4784910"/>
          </a:xfrm>
        </p:spPr>
      </p:pic>
      <p:pic>
        <p:nvPicPr>
          <p:cNvPr id="4" name="Picture 3" descr="Screen Shot 2015-11-29 at 6.02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00" y="1831262"/>
            <a:ext cx="1822351" cy="3500072"/>
          </a:xfrm>
          <a:prstGeom prst="rect">
            <a:avLst/>
          </a:prstGeom>
        </p:spPr>
      </p:pic>
      <p:pic>
        <p:nvPicPr>
          <p:cNvPr id="7" name="Picture 6" descr="Screen Shot 2015-11-29 at 6.02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47" y="757898"/>
            <a:ext cx="1258580" cy="24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1-29 at 6.12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376" r="-103376"/>
          <a:stretch>
            <a:fillRect/>
          </a:stretch>
        </p:blipFill>
        <p:spPr>
          <a:xfrm>
            <a:off x="2362600" y="53633"/>
            <a:ext cx="9778817" cy="6715645"/>
          </a:xfrm>
        </p:spPr>
      </p:pic>
      <p:pic>
        <p:nvPicPr>
          <p:cNvPr id="5" name="Picture 4" descr="Screen Shot 2015-11-29 at 6.12.28 PM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74" l="885" r="96903">
                        <a14:foregroundMark x1="885" y1="4779" x2="885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1"/>
          <a:stretch/>
        </p:blipFill>
        <p:spPr>
          <a:xfrm>
            <a:off x="2939169" y="2490594"/>
            <a:ext cx="2332381" cy="3229951"/>
          </a:xfrm>
          <a:prstGeom prst="rect">
            <a:avLst/>
          </a:prstGeom>
        </p:spPr>
      </p:pic>
      <p:pic>
        <p:nvPicPr>
          <p:cNvPr id="6" name="Picture 5" descr="Screen Shot 2015-11-29 at 6.12.28 PM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74" l="885" r="96903">
                        <a14:foregroundMark x1="885" y1="4779" x2="885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1"/>
          <a:stretch/>
        </p:blipFill>
        <p:spPr>
          <a:xfrm>
            <a:off x="457200" y="2072272"/>
            <a:ext cx="1468265" cy="203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2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plurales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4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335" y="1840071"/>
            <a:ext cx="8229600" cy="1143000"/>
          </a:xfrm>
        </p:spPr>
        <p:txBody>
          <a:bodyPr/>
          <a:lstStyle/>
          <a:p>
            <a:r>
              <a:rPr lang="en-US" dirty="0" smtClean="0"/>
              <a:t>these books</a:t>
            </a:r>
            <a:endParaRPr lang="en-US" dirty="0"/>
          </a:p>
        </p:txBody>
      </p:sp>
      <p:pic>
        <p:nvPicPr>
          <p:cNvPr id="4" name="Content Placeholder 3" descr="Screen Shot 2015-11-29 at 6.17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261" r="-114261"/>
          <a:stretch>
            <a:fillRect/>
          </a:stretch>
        </p:blipFill>
        <p:spPr>
          <a:xfrm>
            <a:off x="-4000036" y="820979"/>
            <a:ext cx="10977171" cy="6037021"/>
          </a:xfrm>
        </p:spPr>
      </p:pic>
      <p:pic>
        <p:nvPicPr>
          <p:cNvPr id="5" name="Picture 4" descr="Screen Shot 2015-11-29 at 6.19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014">
            <a:off x="2101557" y="1002171"/>
            <a:ext cx="1593337" cy="181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1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335" y="1840071"/>
            <a:ext cx="8229600" cy="1143000"/>
          </a:xfrm>
        </p:spPr>
        <p:txBody>
          <a:bodyPr/>
          <a:lstStyle/>
          <a:p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libros</a:t>
            </a:r>
            <a:endParaRPr lang="en-US" dirty="0"/>
          </a:p>
        </p:txBody>
      </p:sp>
      <p:pic>
        <p:nvPicPr>
          <p:cNvPr id="4" name="Content Placeholder 3" descr="Screen Shot 2015-11-29 at 6.17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261" r="-114261"/>
          <a:stretch>
            <a:fillRect/>
          </a:stretch>
        </p:blipFill>
        <p:spPr>
          <a:xfrm>
            <a:off x="-4000036" y="820979"/>
            <a:ext cx="10977171" cy="6037021"/>
          </a:xfrm>
        </p:spPr>
      </p:pic>
      <p:pic>
        <p:nvPicPr>
          <p:cNvPr id="5" name="Picture 4" descr="Screen Shot 2015-11-29 at 6.19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014">
            <a:off x="2065667" y="1127746"/>
            <a:ext cx="1593337" cy="16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1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335" y="1840071"/>
            <a:ext cx="8229600" cy="1143000"/>
          </a:xfrm>
        </p:spPr>
        <p:txBody>
          <a:bodyPr/>
          <a:lstStyle/>
          <a:p>
            <a:r>
              <a:rPr lang="en-US" dirty="0" smtClean="0"/>
              <a:t>those books</a:t>
            </a:r>
            <a:endParaRPr lang="en-US" dirty="0"/>
          </a:p>
        </p:txBody>
      </p:sp>
      <p:pic>
        <p:nvPicPr>
          <p:cNvPr id="4" name="Content Placeholder 3" descr="Screen Shot 2015-11-29 at 6.17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261" r="-114261"/>
          <a:stretch>
            <a:fillRect/>
          </a:stretch>
        </p:blipFill>
        <p:spPr>
          <a:xfrm>
            <a:off x="-4000036" y="820979"/>
            <a:ext cx="10977171" cy="6037021"/>
          </a:xfrm>
        </p:spPr>
      </p:pic>
      <p:pic>
        <p:nvPicPr>
          <p:cNvPr id="5" name="Picture 4" descr="Screen Shot 2015-11-29 at 6.19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65" y="3677291"/>
            <a:ext cx="2562392" cy="269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335" y="1840071"/>
            <a:ext cx="8229600" cy="1143000"/>
          </a:xfrm>
        </p:spPr>
        <p:txBody>
          <a:bodyPr/>
          <a:lstStyle/>
          <a:p>
            <a:r>
              <a:rPr lang="en-US" dirty="0" err="1" smtClean="0"/>
              <a:t>esos</a:t>
            </a:r>
            <a:r>
              <a:rPr lang="en-US" dirty="0" smtClean="0"/>
              <a:t> </a:t>
            </a:r>
            <a:r>
              <a:rPr lang="en-US" dirty="0" err="1" smtClean="0"/>
              <a:t>libros</a:t>
            </a:r>
            <a:endParaRPr lang="en-US" dirty="0"/>
          </a:p>
        </p:txBody>
      </p:sp>
      <p:pic>
        <p:nvPicPr>
          <p:cNvPr id="4" name="Content Placeholder 3" descr="Screen Shot 2015-11-29 at 6.17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261" r="-114261"/>
          <a:stretch>
            <a:fillRect/>
          </a:stretch>
        </p:blipFill>
        <p:spPr>
          <a:xfrm>
            <a:off x="-4000036" y="820979"/>
            <a:ext cx="10977171" cy="6037021"/>
          </a:xfrm>
        </p:spPr>
      </p:pic>
      <p:pic>
        <p:nvPicPr>
          <p:cNvPr id="5" name="Picture 4" descr="Screen Shot 2015-11-29 at 6.19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65" y="4002192"/>
            <a:ext cx="2253024" cy="23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593" y="1131196"/>
            <a:ext cx="8229600" cy="1143000"/>
          </a:xfrm>
        </p:spPr>
        <p:txBody>
          <a:bodyPr/>
          <a:lstStyle/>
          <a:p>
            <a:r>
              <a:rPr lang="en-US" dirty="0" smtClean="0"/>
              <a:t>those books over there</a:t>
            </a:r>
            <a:endParaRPr lang="en-US" dirty="0"/>
          </a:p>
        </p:txBody>
      </p:sp>
      <p:pic>
        <p:nvPicPr>
          <p:cNvPr id="4" name="Content Placeholder 3" descr="Screen Shot 2015-11-29 at 6.17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261" r="-114261"/>
          <a:stretch>
            <a:fillRect/>
          </a:stretch>
        </p:blipFill>
        <p:spPr>
          <a:xfrm>
            <a:off x="-4000036" y="820979"/>
            <a:ext cx="10977171" cy="6037021"/>
          </a:xfrm>
        </p:spPr>
      </p:pic>
      <p:pic>
        <p:nvPicPr>
          <p:cNvPr id="5" name="Picture 4" descr="Screen Shot 2015-11-29 at 6.19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981" y="5104319"/>
            <a:ext cx="1669839" cy="175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6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								that hat</a:t>
            </a:r>
            <a:endParaRPr lang="en-US" dirty="0"/>
          </a:p>
        </p:txBody>
      </p:sp>
      <p:pic>
        <p:nvPicPr>
          <p:cNvPr id="4" name="Content Placeholder 3" descr="Screen Shot 2015-11-29 at 5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6" r="-44936"/>
          <a:stretch>
            <a:fillRect/>
          </a:stretch>
        </p:blipFill>
        <p:spPr>
          <a:xfrm>
            <a:off x="-3879946" y="888795"/>
            <a:ext cx="10853860" cy="5969205"/>
          </a:xfrm>
        </p:spPr>
      </p:pic>
      <p:pic>
        <p:nvPicPr>
          <p:cNvPr id="5" name="Picture 4" descr="Screen Shot 2015-11-29 at 5.43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47" y="3304614"/>
            <a:ext cx="3959067" cy="2265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6773" y="2658283"/>
            <a:ext cx="2759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ese</a:t>
            </a:r>
            <a:r>
              <a:rPr lang="en-US" sz="3600" dirty="0" smtClean="0"/>
              <a:t> sombrero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191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335" y="1840071"/>
            <a:ext cx="8229600" cy="1143000"/>
          </a:xfrm>
        </p:spPr>
        <p:txBody>
          <a:bodyPr/>
          <a:lstStyle/>
          <a:p>
            <a:r>
              <a:rPr lang="en-US" dirty="0" err="1" smtClean="0"/>
              <a:t>aquellos</a:t>
            </a:r>
            <a:endParaRPr lang="en-US" dirty="0"/>
          </a:p>
        </p:txBody>
      </p:sp>
      <p:pic>
        <p:nvPicPr>
          <p:cNvPr id="4" name="Content Placeholder 3" descr="Screen Shot 2015-11-29 at 6.17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261" r="-114261"/>
          <a:stretch>
            <a:fillRect/>
          </a:stretch>
        </p:blipFill>
        <p:spPr>
          <a:xfrm>
            <a:off x="-4000036" y="820979"/>
            <a:ext cx="10977171" cy="6037021"/>
          </a:xfrm>
        </p:spPr>
      </p:pic>
      <p:pic>
        <p:nvPicPr>
          <p:cNvPr id="5" name="Picture 4" descr="Screen Shot 2015-11-29 at 6.19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83" y="5257492"/>
            <a:ext cx="1676475" cy="17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02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335" y="1840071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5-11-29 at 6.17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261" r="-114261"/>
          <a:stretch>
            <a:fillRect/>
          </a:stretch>
        </p:blipFill>
        <p:spPr>
          <a:xfrm>
            <a:off x="-4000036" y="820979"/>
            <a:ext cx="10977171" cy="6037021"/>
          </a:xfrm>
        </p:spPr>
      </p:pic>
      <p:pic>
        <p:nvPicPr>
          <p:cNvPr id="5" name="Picture 4" descr="Screen Shot 2015-11-29 at 6.19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13" y="176678"/>
            <a:ext cx="2472601" cy="2596749"/>
          </a:xfrm>
          <a:prstGeom prst="rect">
            <a:avLst/>
          </a:prstGeom>
        </p:spPr>
      </p:pic>
      <p:pic>
        <p:nvPicPr>
          <p:cNvPr id="6" name="Picture 5" descr="Screen Shot 2015-11-29 at 6.19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914" y="2773427"/>
            <a:ext cx="1922208" cy="2018721"/>
          </a:xfrm>
          <a:prstGeom prst="rect">
            <a:avLst/>
          </a:prstGeom>
        </p:spPr>
      </p:pic>
      <p:pic>
        <p:nvPicPr>
          <p:cNvPr id="7" name="Picture 6" descr="Screen Shot 2015-11-29 at 6.19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996" y="5139346"/>
            <a:ext cx="1493487" cy="1568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4265" y="4135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estos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60122" y="3071680"/>
            <a:ext cx="60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esos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91905" y="4578153"/>
            <a:ext cx="97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aquellos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0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table</a:t>
            </a:r>
            <a:endParaRPr lang="en-US" dirty="0"/>
          </a:p>
        </p:txBody>
      </p:sp>
      <p:pic>
        <p:nvPicPr>
          <p:cNvPr id="4" name="Content Placeholder 3" descr="Screen Shot 2015-11-29 at 6.23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25" r="-17025"/>
          <a:stretch>
            <a:fillRect/>
          </a:stretch>
        </p:blipFill>
        <p:spPr>
          <a:xfrm>
            <a:off x="3853645" y="3845907"/>
            <a:ext cx="6592564" cy="3625656"/>
          </a:xfrm>
        </p:spPr>
      </p:pic>
      <p:pic>
        <p:nvPicPr>
          <p:cNvPr id="5" name="Picture 4" descr="Screen Shot 2015-11-29 at 6.16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29" y="597432"/>
            <a:ext cx="1948173" cy="384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0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814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these suitcases</a:t>
            </a:r>
            <a:endParaRPr lang="en-US" dirty="0"/>
          </a:p>
        </p:txBody>
      </p:sp>
      <p:pic>
        <p:nvPicPr>
          <p:cNvPr id="5" name="Picture 4" descr="Screen Shot 2015-11-29 at 6.1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73" y="951868"/>
            <a:ext cx="2800619" cy="5528731"/>
          </a:xfrm>
          <a:prstGeom prst="rect">
            <a:avLst/>
          </a:prstGeom>
        </p:spPr>
      </p:pic>
      <p:pic>
        <p:nvPicPr>
          <p:cNvPr id="6" name="Content Placeholder 5" descr="Screen Shot 2015-11-29 at 6.31.1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44" r="-29344"/>
          <a:stretch>
            <a:fillRect/>
          </a:stretch>
        </p:blipFill>
        <p:spPr>
          <a:xfrm>
            <a:off x="4036209" y="2540137"/>
            <a:ext cx="4211128" cy="3231588"/>
          </a:xfrm>
        </p:spPr>
      </p:pic>
    </p:spTree>
    <p:extLst>
      <p:ext uri="{BB962C8B-B14F-4D97-AF65-F5344CB8AC3E}">
        <p14:creationId xmlns:p14="http://schemas.microsoft.com/office/powerpoint/2010/main" val="17671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814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maletas</a:t>
            </a:r>
            <a:endParaRPr lang="en-US" dirty="0"/>
          </a:p>
        </p:txBody>
      </p:sp>
      <p:pic>
        <p:nvPicPr>
          <p:cNvPr id="5" name="Picture 4" descr="Screen Shot 2015-11-29 at 6.1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73" y="951868"/>
            <a:ext cx="2800619" cy="5528731"/>
          </a:xfrm>
          <a:prstGeom prst="rect">
            <a:avLst/>
          </a:prstGeom>
        </p:spPr>
      </p:pic>
      <p:pic>
        <p:nvPicPr>
          <p:cNvPr id="6" name="Content Placeholder 5" descr="Screen Shot 2015-11-29 at 6.31.1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44" r="-29344"/>
          <a:stretch>
            <a:fillRect/>
          </a:stretch>
        </p:blipFill>
        <p:spPr>
          <a:xfrm>
            <a:off x="4036209" y="2776429"/>
            <a:ext cx="4211128" cy="2995296"/>
          </a:xfrm>
        </p:spPr>
      </p:pic>
    </p:spTree>
    <p:extLst>
      <p:ext uri="{BB962C8B-B14F-4D97-AF65-F5344CB8AC3E}">
        <p14:creationId xmlns:p14="http://schemas.microsoft.com/office/powerpoint/2010/main" val="187524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814" y="274638"/>
            <a:ext cx="8229600" cy="1143000"/>
          </a:xfrm>
        </p:spPr>
        <p:txBody>
          <a:bodyPr/>
          <a:lstStyle/>
          <a:p>
            <a:r>
              <a:rPr lang="en-US" dirty="0" smtClean="0"/>
              <a:t>those suitcases</a:t>
            </a:r>
            <a:endParaRPr lang="en-US" dirty="0"/>
          </a:p>
        </p:txBody>
      </p:sp>
      <p:pic>
        <p:nvPicPr>
          <p:cNvPr id="5" name="Picture 4" descr="Screen Shot 2015-11-29 at 6.1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73" y="951868"/>
            <a:ext cx="2800619" cy="5528731"/>
          </a:xfrm>
          <a:prstGeom prst="rect">
            <a:avLst/>
          </a:prstGeom>
        </p:spPr>
      </p:pic>
      <p:pic>
        <p:nvPicPr>
          <p:cNvPr id="6" name="Content Placeholder 5" descr="Screen Shot 2015-11-29 at 6.31.1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44" r="-29344"/>
          <a:stretch>
            <a:fillRect/>
          </a:stretch>
        </p:blipFill>
        <p:spPr>
          <a:xfrm>
            <a:off x="1930645" y="2297788"/>
            <a:ext cx="4211128" cy="2315958"/>
          </a:xfrm>
        </p:spPr>
      </p:pic>
    </p:spTree>
    <p:extLst>
      <p:ext uri="{BB962C8B-B14F-4D97-AF65-F5344CB8AC3E}">
        <p14:creationId xmlns:p14="http://schemas.microsoft.com/office/powerpoint/2010/main" val="308726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814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esas</a:t>
            </a:r>
            <a:r>
              <a:rPr lang="en-US" dirty="0" smtClean="0"/>
              <a:t> </a:t>
            </a:r>
            <a:r>
              <a:rPr lang="en-US" dirty="0" err="1" smtClean="0"/>
              <a:t>maletas</a:t>
            </a:r>
            <a:endParaRPr lang="en-US" dirty="0"/>
          </a:p>
        </p:txBody>
      </p:sp>
      <p:pic>
        <p:nvPicPr>
          <p:cNvPr id="5" name="Picture 4" descr="Screen Shot 2015-11-29 at 6.1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73" y="951868"/>
            <a:ext cx="2800619" cy="5528731"/>
          </a:xfrm>
          <a:prstGeom prst="rect">
            <a:avLst/>
          </a:prstGeom>
        </p:spPr>
      </p:pic>
      <p:pic>
        <p:nvPicPr>
          <p:cNvPr id="6" name="Content Placeholder 5" descr="Screen Shot 2015-11-29 at 6.31.1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44" r="-29344"/>
          <a:stretch>
            <a:fillRect/>
          </a:stretch>
        </p:blipFill>
        <p:spPr>
          <a:xfrm>
            <a:off x="1726831" y="2297788"/>
            <a:ext cx="4414942" cy="2428048"/>
          </a:xfrm>
        </p:spPr>
      </p:pic>
    </p:spTree>
    <p:extLst>
      <p:ext uri="{BB962C8B-B14F-4D97-AF65-F5344CB8AC3E}">
        <p14:creationId xmlns:p14="http://schemas.microsoft.com/office/powerpoint/2010/main" val="156491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11" y="298216"/>
            <a:ext cx="8229600" cy="1143000"/>
          </a:xfrm>
        </p:spPr>
        <p:txBody>
          <a:bodyPr/>
          <a:lstStyle/>
          <a:p>
            <a:r>
              <a:rPr lang="en-US" dirty="0" smtClean="0"/>
              <a:t>those suitcases over there</a:t>
            </a:r>
            <a:endParaRPr lang="en-US" dirty="0"/>
          </a:p>
        </p:txBody>
      </p:sp>
      <p:pic>
        <p:nvPicPr>
          <p:cNvPr id="5" name="Picture 4" descr="Screen Shot 2015-11-29 at 6.1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12" y="2392454"/>
            <a:ext cx="2070880" cy="4088145"/>
          </a:xfrm>
          <a:prstGeom prst="rect">
            <a:avLst/>
          </a:prstGeom>
        </p:spPr>
      </p:pic>
      <p:pic>
        <p:nvPicPr>
          <p:cNvPr id="6" name="Content Placeholder 5" descr="Screen Shot 2015-11-29 at 6.31.1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44" r="-29344"/>
          <a:stretch>
            <a:fillRect/>
          </a:stretch>
        </p:blipFill>
        <p:spPr>
          <a:xfrm>
            <a:off x="-842497" y="546312"/>
            <a:ext cx="3168680" cy="1742652"/>
          </a:xfrm>
        </p:spPr>
      </p:pic>
    </p:spTree>
    <p:extLst>
      <p:ext uri="{BB962C8B-B14F-4D97-AF65-F5344CB8AC3E}">
        <p14:creationId xmlns:p14="http://schemas.microsoft.com/office/powerpoint/2010/main" val="6349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11" y="298216"/>
            <a:ext cx="8229600" cy="1143000"/>
          </a:xfrm>
        </p:spPr>
        <p:txBody>
          <a:bodyPr/>
          <a:lstStyle/>
          <a:p>
            <a:r>
              <a:rPr lang="en-US" dirty="0" err="1" smtClean="0"/>
              <a:t>aquellas</a:t>
            </a:r>
            <a:r>
              <a:rPr lang="en-US" dirty="0" smtClean="0"/>
              <a:t> </a:t>
            </a:r>
            <a:r>
              <a:rPr lang="en-US" dirty="0" err="1" smtClean="0"/>
              <a:t>maletas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Screen Shot 2015-11-29 at 6.1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12" y="2392454"/>
            <a:ext cx="2070880" cy="4088145"/>
          </a:xfrm>
          <a:prstGeom prst="rect">
            <a:avLst/>
          </a:prstGeom>
        </p:spPr>
      </p:pic>
      <p:pic>
        <p:nvPicPr>
          <p:cNvPr id="6" name="Content Placeholder 5" descr="Screen Shot 2015-11-29 at 6.31.1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44" r="-29344"/>
          <a:stretch>
            <a:fillRect/>
          </a:stretch>
        </p:blipFill>
        <p:spPr>
          <a:xfrm>
            <a:off x="-842497" y="546312"/>
            <a:ext cx="3168680" cy="1742652"/>
          </a:xfrm>
        </p:spPr>
      </p:pic>
    </p:spTree>
    <p:extLst>
      <p:ext uri="{BB962C8B-B14F-4D97-AF65-F5344CB8AC3E}">
        <p14:creationId xmlns:p14="http://schemas.microsoft.com/office/powerpoint/2010/main" val="168696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11" y="298216"/>
            <a:ext cx="8229600" cy="1143000"/>
          </a:xfrm>
        </p:spPr>
        <p:txBody>
          <a:bodyPr/>
          <a:lstStyle/>
          <a:p>
            <a:r>
              <a:rPr lang="en-US" dirty="0" err="1" smtClean="0"/>
              <a:t>aquellas</a:t>
            </a:r>
            <a:r>
              <a:rPr lang="en-US" dirty="0" smtClean="0"/>
              <a:t> </a:t>
            </a:r>
            <a:r>
              <a:rPr lang="en-US" dirty="0" err="1" smtClean="0"/>
              <a:t>maletas</a:t>
            </a:r>
            <a:r>
              <a:rPr lang="en-US" smtClean="0"/>
              <a:t> </a:t>
            </a:r>
            <a:endParaRPr lang="en-US" dirty="0"/>
          </a:p>
        </p:txBody>
      </p:sp>
      <p:pic>
        <p:nvPicPr>
          <p:cNvPr id="5" name="Picture 4" descr="Screen Shot 2015-11-29 at 6.1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12" y="2392454"/>
            <a:ext cx="2070880" cy="4088145"/>
          </a:xfrm>
          <a:prstGeom prst="rect">
            <a:avLst/>
          </a:prstGeom>
        </p:spPr>
      </p:pic>
      <p:pic>
        <p:nvPicPr>
          <p:cNvPr id="6" name="Content Placeholder 5" descr="Screen Shot 2015-11-29 at 6.31.1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44" r="-29344"/>
          <a:stretch>
            <a:fillRect/>
          </a:stretch>
        </p:blipFill>
        <p:spPr>
          <a:xfrm>
            <a:off x="-454320" y="0"/>
            <a:ext cx="2363084" cy="1299605"/>
          </a:xfrm>
        </p:spPr>
      </p:pic>
      <p:pic>
        <p:nvPicPr>
          <p:cNvPr id="7" name="Content Placeholder 5" descr="Screen Shot 2015-11-29 at 6.31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44" r="-29344"/>
          <a:stretch>
            <a:fillRect/>
          </a:stretch>
        </p:blipFill>
        <p:spPr>
          <a:xfrm>
            <a:off x="1495309" y="1987527"/>
            <a:ext cx="3904962" cy="2147579"/>
          </a:xfrm>
          <a:prstGeom prst="rect">
            <a:avLst/>
          </a:prstGeom>
        </p:spPr>
      </p:pic>
      <p:pic>
        <p:nvPicPr>
          <p:cNvPr id="8" name="Content Placeholder 5" descr="Screen Shot 2015-11-29 at 6.31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44" r="-29344"/>
          <a:stretch>
            <a:fillRect/>
          </a:stretch>
        </p:blipFill>
        <p:spPr>
          <a:xfrm>
            <a:off x="5073477" y="3263781"/>
            <a:ext cx="3168680" cy="321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9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07" y="317295"/>
            <a:ext cx="8229600" cy="1143000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								that hat over there</a:t>
            </a:r>
            <a:endParaRPr lang="en-US" dirty="0"/>
          </a:p>
        </p:txBody>
      </p:sp>
      <p:pic>
        <p:nvPicPr>
          <p:cNvPr id="4" name="Content Placeholder 3" descr="Screen Shot 2015-11-29 at 5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6" r="-44936"/>
          <a:stretch>
            <a:fillRect/>
          </a:stretch>
        </p:blipFill>
        <p:spPr>
          <a:xfrm>
            <a:off x="-2167061" y="3635983"/>
            <a:ext cx="5858623" cy="3222017"/>
          </a:xfrm>
        </p:spPr>
      </p:pic>
      <p:pic>
        <p:nvPicPr>
          <p:cNvPr id="5" name="Picture 4" descr="Screen Shot 2015-11-29 at 5.43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80" y="-45075"/>
            <a:ext cx="1632242" cy="933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6773" y="2658283"/>
            <a:ext cx="3161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aquel</a:t>
            </a:r>
            <a:r>
              <a:rPr lang="en-US" sz="3600" dirty="0" smtClean="0"/>
              <a:t> sombrero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441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1-29 at 6.18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 b="8181"/>
          <a:stretch>
            <a:fillRect/>
          </a:stretch>
        </p:blipFill>
        <p:spPr>
          <a:xfrm>
            <a:off x="-502606" y="3584986"/>
            <a:ext cx="5951352" cy="3273014"/>
          </a:xfrm>
        </p:spPr>
      </p:pic>
      <p:pic>
        <p:nvPicPr>
          <p:cNvPr id="5" name="Picture 4" descr="Screen Shot 2015-11-29 at 6.35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12" y="53534"/>
            <a:ext cx="1559451" cy="26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5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aquellos</a:t>
            </a:r>
            <a:r>
              <a:rPr lang="en-US" dirty="0" smtClean="0"/>
              <a:t> </a:t>
            </a:r>
            <a:r>
              <a:rPr lang="en-US" dirty="0" err="1" smtClean="0"/>
              <a:t>papeles</a:t>
            </a:r>
            <a:endParaRPr lang="en-US" dirty="0"/>
          </a:p>
        </p:txBody>
      </p:sp>
      <p:pic>
        <p:nvPicPr>
          <p:cNvPr id="4" name="Content Placeholder 3" descr="Screen Shot 2015-11-29 at 6.18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1" b="8181"/>
          <a:stretch>
            <a:fillRect/>
          </a:stretch>
        </p:blipFill>
        <p:spPr>
          <a:xfrm>
            <a:off x="-502606" y="3584986"/>
            <a:ext cx="5951352" cy="3273014"/>
          </a:xfrm>
        </p:spPr>
      </p:pic>
      <p:pic>
        <p:nvPicPr>
          <p:cNvPr id="5" name="Picture 4" descr="Screen Shot 2015-11-29 at 6.35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12" y="53534"/>
            <a:ext cx="1559451" cy="26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3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 challenge</a:t>
            </a:r>
            <a:endParaRPr lang="en-US" dirty="0"/>
          </a:p>
        </p:txBody>
      </p:sp>
      <p:pic>
        <p:nvPicPr>
          <p:cNvPr id="4" name="Content Placeholder 3" descr="Screen Shot 2015-11-29 at 6.39.0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33" r="-22433"/>
          <a:stretch>
            <a:fillRect/>
          </a:stretch>
        </p:blipFill>
        <p:spPr>
          <a:xfrm>
            <a:off x="457200" y="1240532"/>
            <a:ext cx="8883588" cy="4885631"/>
          </a:xfrm>
        </p:spPr>
      </p:pic>
    </p:spTree>
    <p:extLst>
      <p:ext uri="{BB962C8B-B14F-4D97-AF65-F5344CB8AC3E}">
        <p14:creationId xmlns:p14="http://schemas.microsoft.com/office/powerpoint/2010/main" val="294978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1-29 at 6.40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94" r="-197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057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1-29 at 6.43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92" r="-76692"/>
          <a:stretch>
            <a:fillRect/>
          </a:stretch>
        </p:blipFill>
        <p:spPr>
          <a:xfrm>
            <a:off x="-1512596" y="516888"/>
            <a:ext cx="10199396" cy="5609275"/>
          </a:xfrm>
        </p:spPr>
      </p:pic>
    </p:spTree>
    <p:extLst>
      <p:ext uri="{BB962C8B-B14F-4D97-AF65-F5344CB8AC3E}">
        <p14:creationId xmlns:p14="http://schemas.microsoft.com/office/powerpoint/2010/main" val="209703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1-29 at 6.50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00" r="-42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211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shirt</a:t>
            </a:r>
            <a:endParaRPr lang="en-US" dirty="0"/>
          </a:p>
        </p:txBody>
      </p:sp>
      <p:pic>
        <p:nvPicPr>
          <p:cNvPr id="4" name="Content Placeholder 3" descr="Screen Shot 2015-11-29 at 5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6" r="-44936"/>
          <a:stretch>
            <a:fillRect/>
          </a:stretch>
        </p:blipFill>
        <p:spPr>
          <a:xfrm>
            <a:off x="1427613" y="1983380"/>
            <a:ext cx="6365322" cy="3500682"/>
          </a:xfrm>
        </p:spPr>
      </p:pic>
      <p:sp>
        <p:nvSpPr>
          <p:cNvPr id="5" name="TextBox 4"/>
          <p:cNvSpPr txBox="1"/>
          <p:nvPr/>
        </p:nvSpPr>
        <p:spPr>
          <a:xfrm>
            <a:off x="3624778" y="5826739"/>
            <a:ext cx="2367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esta</a:t>
            </a:r>
            <a:r>
              <a:rPr lang="en-US" sz="3600" dirty="0" smtClean="0"/>
              <a:t> </a:t>
            </a:r>
            <a:r>
              <a:rPr lang="en-US" sz="3600" dirty="0" err="1" smtClean="0"/>
              <a:t>camisa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246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shirt</a:t>
            </a:r>
            <a:endParaRPr lang="en-US" dirty="0"/>
          </a:p>
        </p:txBody>
      </p:sp>
      <p:pic>
        <p:nvPicPr>
          <p:cNvPr id="4" name="Content Placeholder 3" descr="Screen Shot 2015-11-29 at 5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6" r="-44936"/>
          <a:stretch>
            <a:fillRect/>
          </a:stretch>
        </p:blipFill>
        <p:spPr>
          <a:xfrm>
            <a:off x="-1626334" y="1797884"/>
            <a:ext cx="6365322" cy="4212788"/>
          </a:xfrm>
        </p:spPr>
      </p:pic>
      <p:sp>
        <p:nvSpPr>
          <p:cNvPr id="5" name="TextBox 4"/>
          <p:cNvSpPr txBox="1"/>
          <p:nvPr/>
        </p:nvSpPr>
        <p:spPr>
          <a:xfrm>
            <a:off x="3624778" y="5826739"/>
            <a:ext cx="221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esa</a:t>
            </a:r>
            <a:r>
              <a:rPr lang="en-US" sz="3600" dirty="0" smtClean="0"/>
              <a:t> </a:t>
            </a:r>
            <a:r>
              <a:rPr lang="en-US" sz="3600" dirty="0" err="1" smtClean="0"/>
              <a:t>camisa</a:t>
            </a:r>
            <a:endParaRPr lang="en-US" sz="3600" dirty="0"/>
          </a:p>
        </p:txBody>
      </p:sp>
      <p:pic>
        <p:nvPicPr>
          <p:cNvPr id="3" name="Picture 2" descr="Screen Shot 2015-11-29 at 5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10" y="3559145"/>
            <a:ext cx="1369755" cy="16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8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shirt over there</a:t>
            </a:r>
            <a:endParaRPr lang="en-US" dirty="0"/>
          </a:p>
        </p:txBody>
      </p:sp>
      <p:pic>
        <p:nvPicPr>
          <p:cNvPr id="4" name="Content Placeholder 3" descr="Screen Shot 2015-11-29 at 5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6" r="-44936"/>
          <a:stretch>
            <a:fillRect/>
          </a:stretch>
        </p:blipFill>
        <p:spPr>
          <a:xfrm>
            <a:off x="-2311212" y="2831661"/>
            <a:ext cx="6365322" cy="4212788"/>
          </a:xfrm>
        </p:spPr>
      </p:pic>
      <p:sp>
        <p:nvSpPr>
          <p:cNvPr id="5" name="TextBox 4"/>
          <p:cNvSpPr txBox="1"/>
          <p:nvPr/>
        </p:nvSpPr>
        <p:spPr>
          <a:xfrm>
            <a:off x="4054110" y="3965941"/>
            <a:ext cx="2950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aquella</a:t>
            </a:r>
            <a:r>
              <a:rPr lang="en-US" sz="3600" dirty="0" smtClean="0"/>
              <a:t> </a:t>
            </a:r>
            <a:r>
              <a:rPr lang="en-US" sz="3600" dirty="0" err="1" smtClean="0"/>
              <a:t>camisa</a:t>
            </a:r>
            <a:endParaRPr lang="en-US" sz="3600" dirty="0"/>
          </a:p>
        </p:txBody>
      </p:sp>
      <p:pic>
        <p:nvPicPr>
          <p:cNvPr id="3" name="Picture 2" descr="Screen Shot 2015-11-29 at 5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045" y="274638"/>
            <a:ext cx="1369755" cy="162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2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award</a:t>
            </a:r>
            <a:endParaRPr lang="en-US" dirty="0"/>
          </a:p>
        </p:txBody>
      </p:sp>
      <p:pic>
        <p:nvPicPr>
          <p:cNvPr id="4" name="Content Placeholder 3" descr="Screen Shot 2015-11-29 at 5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6" r="-44936"/>
          <a:stretch>
            <a:fillRect/>
          </a:stretch>
        </p:blipFill>
        <p:spPr>
          <a:xfrm>
            <a:off x="0" y="2066209"/>
            <a:ext cx="8229600" cy="4525963"/>
          </a:xfrm>
        </p:spPr>
      </p:pic>
      <p:pic>
        <p:nvPicPr>
          <p:cNvPr id="6" name="Picture 5" descr="Screen Shot 2015-11-29 at 5.52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912">
            <a:off x="4909496" y="2763020"/>
            <a:ext cx="1018098" cy="17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4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premio</a:t>
            </a:r>
            <a:endParaRPr lang="en-US" dirty="0"/>
          </a:p>
        </p:txBody>
      </p:sp>
      <p:pic>
        <p:nvPicPr>
          <p:cNvPr id="4" name="Content Placeholder 3" descr="Screen Shot 2015-11-29 at 5.35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6" r="-44936"/>
          <a:stretch>
            <a:fillRect/>
          </a:stretch>
        </p:blipFill>
        <p:spPr>
          <a:xfrm>
            <a:off x="0" y="2066209"/>
            <a:ext cx="8229600" cy="4525963"/>
          </a:xfrm>
        </p:spPr>
      </p:pic>
      <p:pic>
        <p:nvPicPr>
          <p:cNvPr id="6" name="Picture 5" descr="Screen Shot 2015-11-29 at 5.52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912">
            <a:off x="4909496" y="2763020"/>
            <a:ext cx="1018098" cy="177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2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81</Words>
  <Application>Microsoft Macintosh PowerPoint</Application>
  <PresentationFormat>On-screen Show (4:3)</PresentationFormat>
  <Paragraphs>42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Demonstrative Adjectives</vt:lpstr>
      <vt:lpstr>          this hat</vt:lpstr>
      <vt:lpstr>          that hat</vt:lpstr>
      <vt:lpstr>          that hat over there</vt:lpstr>
      <vt:lpstr>this shirt</vt:lpstr>
      <vt:lpstr>that shirt</vt:lpstr>
      <vt:lpstr>that shirt over there</vt:lpstr>
      <vt:lpstr>this award</vt:lpstr>
      <vt:lpstr>este premio</vt:lpstr>
      <vt:lpstr>that award over there</vt:lpstr>
      <vt:lpstr>aquel premio</vt:lpstr>
      <vt:lpstr>PowerPoint Presentation</vt:lpstr>
      <vt:lpstr>esa casa</vt:lpstr>
      <vt:lpstr>PowerPoint Presentation</vt:lpstr>
      <vt:lpstr>este lápiz</vt:lpstr>
      <vt:lpstr>PowerPoint Presentation</vt:lpstr>
      <vt:lpstr>aquel lápiz</vt:lpstr>
      <vt:lpstr>PowerPoint Presentation</vt:lpstr>
      <vt:lpstr>esta chica</vt:lpstr>
      <vt:lpstr>PowerPoint Presentation</vt:lpstr>
      <vt:lpstr>aquella chica</vt:lpstr>
      <vt:lpstr>PowerPoint Presentation</vt:lpstr>
      <vt:lpstr>PowerPoint Presentation</vt:lpstr>
      <vt:lpstr>plurales</vt:lpstr>
      <vt:lpstr>these books</vt:lpstr>
      <vt:lpstr>estos libros</vt:lpstr>
      <vt:lpstr>those books</vt:lpstr>
      <vt:lpstr>esos libros</vt:lpstr>
      <vt:lpstr>those books over there</vt:lpstr>
      <vt:lpstr>aquellos</vt:lpstr>
      <vt:lpstr>PowerPoint Presentation</vt:lpstr>
      <vt:lpstr>this table</vt:lpstr>
      <vt:lpstr>these suitcases</vt:lpstr>
      <vt:lpstr>estas maletas</vt:lpstr>
      <vt:lpstr>those suitcases</vt:lpstr>
      <vt:lpstr>esas maletas</vt:lpstr>
      <vt:lpstr>those suitcases over there</vt:lpstr>
      <vt:lpstr>aquellas maletas </vt:lpstr>
      <vt:lpstr>aquellas maletas </vt:lpstr>
      <vt:lpstr>PowerPoint Presentation</vt:lpstr>
      <vt:lpstr>aquellos papeles</vt:lpstr>
      <vt:lpstr>caption challenge</vt:lpstr>
      <vt:lpstr>PowerPoint Presentation</vt:lpstr>
      <vt:lpstr>PowerPoint Presentation</vt:lpstr>
      <vt:lpstr>PowerPoint Presentation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Demontrative Adjectives</dc:title>
  <dc:creator>LPS LPS</dc:creator>
  <cp:lastModifiedBy>LPS LPS</cp:lastModifiedBy>
  <cp:revision>10</cp:revision>
  <dcterms:created xsi:type="dcterms:W3CDTF">2015-11-29T23:34:36Z</dcterms:created>
  <dcterms:modified xsi:type="dcterms:W3CDTF">2015-12-01T21:39:56Z</dcterms:modified>
</cp:coreProperties>
</file>