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1660-5893-6945-B7BD-4D72DF0046D2}" type="datetimeFigureOut">
              <a:rPr lang="en-US" smtClean="0"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0364-AB7F-AA4C-8C51-4272553A4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3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1660-5893-6945-B7BD-4D72DF0046D2}" type="datetimeFigureOut">
              <a:rPr lang="en-US" smtClean="0"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0364-AB7F-AA4C-8C51-4272553A4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1660-5893-6945-B7BD-4D72DF0046D2}" type="datetimeFigureOut">
              <a:rPr lang="en-US" smtClean="0"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0364-AB7F-AA4C-8C51-4272553A4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7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1660-5893-6945-B7BD-4D72DF0046D2}" type="datetimeFigureOut">
              <a:rPr lang="en-US" smtClean="0"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0364-AB7F-AA4C-8C51-4272553A4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4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1660-5893-6945-B7BD-4D72DF0046D2}" type="datetimeFigureOut">
              <a:rPr lang="en-US" smtClean="0"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0364-AB7F-AA4C-8C51-4272553A4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3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1660-5893-6945-B7BD-4D72DF0046D2}" type="datetimeFigureOut">
              <a:rPr lang="en-US" smtClean="0"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0364-AB7F-AA4C-8C51-4272553A4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2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1660-5893-6945-B7BD-4D72DF0046D2}" type="datetimeFigureOut">
              <a:rPr lang="en-US" smtClean="0"/>
              <a:t>2/28/14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0364-AB7F-AA4C-8C51-4272553A4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4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1660-5893-6945-B7BD-4D72DF0046D2}" type="datetimeFigureOut">
              <a:rPr lang="en-US" smtClean="0"/>
              <a:t>2/28/14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0364-AB7F-AA4C-8C51-4272553A4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4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1660-5893-6945-B7BD-4D72DF0046D2}" type="datetimeFigureOut">
              <a:rPr lang="en-US" smtClean="0"/>
              <a:t>2/28/14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0364-AB7F-AA4C-8C51-4272553A4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1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1660-5893-6945-B7BD-4D72DF0046D2}" type="datetimeFigureOut">
              <a:rPr lang="en-US" smtClean="0"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0364-AB7F-AA4C-8C51-4272553A4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0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1660-5893-6945-B7BD-4D72DF0046D2}" type="datetimeFigureOut">
              <a:rPr lang="en-US" smtClean="0"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0364-AB7F-AA4C-8C51-4272553A4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4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D1660-5893-6945-B7BD-4D72DF0046D2}" type="datetimeFigureOut">
              <a:rPr lang="en-US" smtClean="0"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E0364-AB7F-AA4C-8C51-4272553A4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2U4L2Una ciudad - </a:t>
            </a:r>
            <a:r>
              <a:rPr lang="en-US" dirty="0" err="1" smtClean="0"/>
              <a:t>lugares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Dibuja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ciudad </a:t>
            </a:r>
            <a:r>
              <a:rPr lang="en-US" sz="2400" dirty="0" err="1" smtClean="0"/>
              <a:t>grande</a:t>
            </a:r>
            <a:r>
              <a:rPr lang="en-US" sz="2400" dirty="0" smtClean="0"/>
              <a:t> con </a:t>
            </a:r>
            <a:r>
              <a:rPr lang="en-US" sz="2400" dirty="0" err="1" smtClean="0"/>
              <a:t>muchos</a:t>
            </a:r>
            <a:r>
              <a:rPr lang="en-US" sz="2400" dirty="0" smtClean="0"/>
              <a:t> </a:t>
            </a:r>
            <a:r>
              <a:rPr lang="en-US" sz="2400" dirty="0" err="1" smtClean="0"/>
              <a:t>edificios</a:t>
            </a:r>
            <a:r>
              <a:rPr lang="en-US" sz="2400" dirty="0" smtClean="0"/>
              <a:t> y </a:t>
            </a:r>
            <a:r>
              <a:rPr lang="en-US" sz="2400" dirty="0" err="1" smtClean="0"/>
              <a:t>lugares</a:t>
            </a:r>
            <a:r>
              <a:rPr lang="en-US" sz="2400" dirty="0" smtClean="0"/>
              <a:t> </a:t>
            </a:r>
            <a:r>
              <a:rPr lang="en-US" sz="2400" dirty="0" err="1" smtClean="0"/>
              <a:t>interesantes</a:t>
            </a:r>
            <a:r>
              <a:rPr lang="en-US" sz="2400" dirty="0" smtClean="0"/>
              <a:t>. </a:t>
            </a:r>
            <a:r>
              <a:rPr lang="en-US" sz="2400" dirty="0" err="1" smtClean="0"/>
              <a:t>Nombre</a:t>
            </a:r>
            <a:r>
              <a:rPr lang="en-US" sz="2400" dirty="0" smtClean="0"/>
              <a:t> los </a:t>
            </a:r>
            <a:r>
              <a:rPr lang="en-US" sz="2400" dirty="0" err="1" smtClean="0"/>
              <a:t>edificios</a:t>
            </a:r>
            <a:r>
              <a:rPr lang="en-US" sz="2400" dirty="0" smtClean="0"/>
              <a:t>, </a:t>
            </a:r>
            <a:r>
              <a:rPr lang="en-US" sz="2400" dirty="0" err="1" smtClean="0"/>
              <a:t>lugares</a:t>
            </a:r>
            <a:r>
              <a:rPr lang="en-US" sz="2400" dirty="0" smtClean="0"/>
              <a:t>, </a:t>
            </a:r>
            <a:r>
              <a:rPr lang="en-US" sz="2400" dirty="0" err="1" smtClean="0"/>
              <a:t>calles</a:t>
            </a:r>
            <a:r>
              <a:rPr lang="en-US" sz="2400" dirty="0" smtClean="0"/>
              <a:t> y </a:t>
            </a:r>
            <a:r>
              <a:rPr lang="en-US" sz="2400" dirty="0" err="1" smtClean="0"/>
              <a:t>avenidas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¿</a:t>
            </a:r>
            <a:r>
              <a:rPr lang="en-US" sz="2400" dirty="0" err="1" smtClean="0"/>
              <a:t>Recuerdas</a:t>
            </a:r>
            <a:r>
              <a:rPr lang="en-US" sz="2400" dirty="0" smtClean="0"/>
              <a:t> los </a:t>
            </a:r>
            <a:r>
              <a:rPr lang="en-US" sz="2400" dirty="0" err="1" smtClean="0"/>
              <a:t>lugares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9216"/>
            <a:ext cx="8229600" cy="5285628"/>
          </a:xfrm>
        </p:spPr>
        <p:txBody>
          <a:bodyPr numCol="3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 smtClean="0"/>
              <a:t>Catedrales</a:t>
            </a:r>
            <a:r>
              <a:rPr lang="en-US" sz="2400" dirty="0" smtClean="0"/>
              <a:t>	</a:t>
            </a:r>
          </a:p>
          <a:p>
            <a:pPr marL="0" indent="0">
              <a:buNone/>
            </a:pPr>
            <a:r>
              <a:rPr lang="en-US" sz="2400" dirty="0" smtClean="0"/>
              <a:t>Plazas</a:t>
            </a:r>
          </a:p>
          <a:p>
            <a:pPr marL="0" indent="0">
              <a:buNone/>
            </a:pPr>
            <a:r>
              <a:rPr lang="en-US" sz="2400" dirty="0" err="1" smtClean="0"/>
              <a:t>Rascacielos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Monumentos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Estatuas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Estadio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Escuela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Biblioteca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Librería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Zapatería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Farmacia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Almacén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La </a:t>
            </a:r>
            <a:r>
              <a:rPr lang="en-US" sz="2400" dirty="0" err="1" smtClean="0"/>
              <a:t>glorieta</a:t>
            </a:r>
            <a:r>
              <a:rPr lang="en-US" sz="2400" dirty="0" smtClean="0"/>
              <a:t> (roundabout)</a:t>
            </a:r>
          </a:p>
          <a:p>
            <a:pPr marL="0" indent="0">
              <a:buNone/>
            </a:pPr>
            <a:r>
              <a:rPr lang="en-US" sz="2400" dirty="0" smtClean="0"/>
              <a:t>El </a:t>
            </a:r>
            <a:r>
              <a:rPr lang="en-US" sz="2400" dirty="0" smtClean="0"/>
              <a:t>café</a:t>
            </a:r>
          </a:p>
          <a:p>
            <a:pPr marL="0" indent="0">
              <a:buNone/>
            </a:pPr>
            <a:r>
              <a:rPr lang="en-US" sz="2400" dirty="0" err="1" smtClean="0"/>
              <a:t>Supermercado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Casas</a:t>
            </a:r>
          </a:p>
          <a:p>
            <a:pPr marL="0" indent="0">
              <a:buNone/>
            </a:pPr>
            <a:r>
              <a:rPr lang="en-US" sz="2400" dirty="0" err="1" smtClean="0"/>
              <a:t>Parques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El </a:t>
            </a:r>
            <a:r>
              <a:rPr lang="en-US" sz="2400" dirty="0" err="1"/>
              <a:t>templo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Cancha</a:t>
            </a:r>
            <a:r>
              <a:rPr lang="en-US" sz="2400" dirty="0" smtClean="0"/>
              <a:t> de </a:t>
            </a:r>
            <a:r>
              <a:rPr lang="en-US" sz="2400" dirty="0" err="1" smtClean="0"/>
              <a:t>tenis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Campo de </a:t>
            </a:r>
            <a:r>
              <a:rPr lang="en-US" sz="2400" dirty="0" err="1" smtClean="0"/>
              <a:t>fútbol</a:t>
            </a:r>
            <a:r>
              <a:rPr lang="en-US" sz="2400" dirty="0" smtClean="0"/>
              <a:t> </a:t>
            </a:r>
            <a:r>
              <a:rPr lang="en-US" sz="2400" dirty="0" err="1" smtClean="0"/>
              <a:t>Zoológico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Museo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Hospital</a:t>
            </a:r>
          </a:p>
          <a:p>
            <a:pPr marL="0" indent="0">
              <a:buNone/>
            </a:pPr>
            <a:r>
              <a:rPr lang="en-US" sz="2400" dirty="0" err="1" smtClean="0"/>
              <a:t>Banco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Restaurante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Iglesia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err="1" smtClean="0"/>
              <a:t>Joyería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Guardería</a:t>
            </a:r>
            <a:r>
              <a:rPr lang="en-US" sz="2400" dirty="0" smtClean="0"/>
              <a:t> (day care)</a:t>
            </a:r>
          </a:p>
          <a:p>
            <a:pPr marL="0" indent="0">
              <a:buNone/>
            </a:pPr>
            <a:r>
              <a:rPr lang="en-US" sz="2400" dirty="0" err="1" smtClean="0"/>
              <a:t>Parada</a:t>
            </a:r>
            <a:r>
              <a:rPr lang="en-US" sz="2400" dirty="0" smtClean="0"/>
              <a:t> del </a:t>
            </a:r>
            <a:r>
              <a:rPr lang="en-US" sz="2400" dirty="0" err="1" smtClean="0"/>
              <a:t>autobús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Palacio</a:t>
            </a:r>
          </a:p>
          <a:p>
            <a:pPr marL="0" indent="0">
              <a:buNone/>
            </a:pPr>
            <a:r>
              <a:rPr lang="en-US" sz="2400" dirty="0" err="1" smtClean="0"/>
              <a:t>Hoteles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Hosteles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Centro </a:t>
            </a:r>
            <a:r>
              <a:rPr lang="en-US" sz="2400" dirty="0" err="1" smtClean="0"/>
              <a:t>comercial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El </a:t>
            </a:r>
            <a:r>
              <a:rPr lang="en-US" sz="2400" dirty="0" err="1" smtClean="0"/>
              <a:t>centro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Los barrios</a:t>
            </a:r>
          </a:p>
          <a:p>
            <a:pPr marL="0" indent="0">
              <a:buNone/>
            </a:pPr>
            <a:r>
              <a:rPr lang="en-US" sz="2400" dirty="0" err="1" smtClean="0"/>
              <a:t>Oficina</a:t>
            </a:r>
            <a:r>
              <a:rPr lang="en-US" sz="2400" dirty="0" smtClean="0"/>
              <a:t> de </a:t>
            </a:r>
            <a:r>
              <a:rPr lang="en-US" sz="2400" dirty="0" err="1" smtClean="0"/>
              <a:t>turismo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Estacionamiento</a:t>
            </a:r>
            <a:r>
              <a:rPr lang="en-US" sz="2400" dirty="0" smtClean="0"/>
              <a:t> (parking)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Calles y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avenidas</a:t>
            </a:r>
            <a:r>
              <a:rPr lang="en-U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075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Macintosh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2U4L2Una ciudad - lugares</vt:lpstr>
      <vt:lpstr>Dibuja una ciudad grande con muchos edificios y lugares interesantes. Nombre los edificios, lugares, calles y avenidas. ¿Recuerdas los lugares? 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2U4L2Una ciudad - lugares</dc:title>
  <dc:creator>LPS LPS</dc:creator>
  <cp:lastModifiedBy>LPS LPS</cp:lastModifiedBy>
  <cp:revision>1</cp:revision>
  <dcterms:created xsi:type="dcterms:W3CDTF">2014-02-28T20:34:17Z</dcterms:created>
  <dcterms:modified xsi:type="dcterms:W3CDTF">2014-02-28T20:35:21Z</dcterms:modified>
</cp:coreProperties>
</file>