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49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288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E8893-8F76-9C4D-BF5E-F92524398F43}" type="datetimeFigureOut">
              <a:rPr lang="en-US" smtClean="0"/>
              <a:t>9/17/13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66013-01CA-8540-97D2-EDC2E264D7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Emotional abuse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victim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neglect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least one night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Thanking them and praising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Offer their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Resolving conflicts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you want to go swimming but your friends wants to play basketball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friendship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Casual friends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infatuation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Dating violence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Tensed muscles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bystanders</a:t>
            </a:r>
            <a:r>
              <a:rPr lang="en-US" baseline="0" dirty="0" smtClean="0"/>
              <a:t> involved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person’s desire to have control over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Legal agreement to end marriage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don’t have an audience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Stress (financial)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Masculine, feminine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Encouraging</a:t>
            </a:r>
            <a:r>
              <a:rPr lang="en-US" baseline="0" dirty="0" smtClean="0"/>
              <a:t> a friend to studying 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Blended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stepparent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Nuclear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sexual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Territorial</a:t>
            </a:r>
            <a:r>
              <a:rPr lang="en-US" baseline="0" dirty="0" smtClean="0"/>
              <a:t> gangs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harassment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homicide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assailant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violence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hazing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Foster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Following family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with relatives about their feelings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6013-01CA-8540-97D2-EDC2E264D79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CC08-3913-044D-83C9-3287280F8B73}" type="datetimeFigureOut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28A5-C9BE-AC47-97EB-9A5EB1BBC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CC08-3913-044D-83C9-3287280F8B73}" type="datetimeFigureOut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28A5-C9BE-AC47-97EB-9A5EB1BBC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CC08-3913-044D-83C9-3287280F8B73}" type="datetimeFigureOut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28A5-C9BE-AC47-97EB-9A5EB1BBC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CC08-3913-044D-83C9-3287280F8B73}" type="datetimeFigureOut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28A5-C9BE-AC47-97EB-9A5EB1BBC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CC08-3913-044D-83C9-3287280F8B73}" type="datetimeFigureOut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28A5-C9BE-AC47-97EB-9A5EB1BBC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CC08-3913-044D-83C9-3287280F8B73}" type="datetimeFigureOut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28A5-C9BE-AC47-97EB-9A5EB1BBC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CC08-3913-044D-83C9-3287280F8B73}" type="datetimeFigureOut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28A5-C9BE-AC47-97EB-9A5EB1BBC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CC08-3913-044D-83C9-3287280F8B73}" type="datetimeFigureOut">
              <a:rPr lang="en-US" smtClean="0"/>
              <a:pPr/>
              <a:t>9/17/13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28A5-C9BE-AC47-97EB-9A5EB1BBC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CC08-3913-044D-83C9-3287280F8B73}" type="datetimeFigureOut">
              <a:rPr lang="en-US" smtClean="0"/>
              <a:pPr/>
              <a:t>9/17/13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28A5-C9BE-AC47-97EB-9A5EB1BBC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CC08-3913-044D-83C9-3287280F8B73}" type="datetimeFigureOut">
              <a:rPr lang="en-US" smtClean="0"/>
              <a:pPr/>
              <a:t>9/17/13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28A5-C9BE-AC47-97EB-9A5EB1BBC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CC08-3913-044D-83C9-3287280F8B73}" type="datetimeFigureOut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28A5-C9BE-AC47-97EB-9A5EB1BBC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B5DFCC08-3913-044D-83C9-3287280F8B73}" type="datetimeFigureOut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B328A5-C9BE-AC47-97EB-9A5EB1BBC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9/18/13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2314914"/>
          </a:xfrm>
        </p:spPr>
        <p:txBody>
          <a:bodyPr/>
          <a:lstStyle/>
          <a:p>
            <a:r>
              <a:rPr lang="en-US" dirty="0" smtClean="0"/>
              <a:t>A parent who yells at a child “You are a waste of time and space!” is committing….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person who is attacked by another person is called </a:t>
            </a:r>
            <a:r>
              <a:rPr lang="en-US" dirty="0" err="1" smtClean="0"/>
              <a:t>a(n</a:t>
            </a:r>
            <a:r>
              <a:rPr lang="en-US" dirty="0" smtClean="0"/>
              <a:t>)?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adults fail to provide for the basic needs of children, it is called?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599"/>
            <a:ext cx="7716837" cy="2774947"/>
          </a:xfrm>
        </p:spPr>
        <p:txBody>
          <a:bodyPr/>
          <a:lstStyle/>
          <a:p>
            <a:r>
              <a:rPr lang="en-US" dirty="0" smtClean="0"/>
              <a:t>Children under the age of 15 are considered runaways if they leave home without permission and stay away for…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9" y="1371599"/>
            <a:ext cx="7515806" cy="2624705"/>
          </a:xfrm>
        </p:spPr>
        <p:txBody>
          <a:bodyPr/>
          <a:lstStyle/>
          <a:p>
            <a:r>
              <a:rPr lang="en-US" dirty="0" smtClean="0"/>
              <a:t>In a healthy family, family members show that they will appreciate what other family members do by…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healthy family, when one family member makes a mistake, the others….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2640194"/>
          </a:xfrm>
        </p:spPr>
        <p:txBody>
          <a:bodyPr/>
          <a:lstStyle/>
          <a:p>
            <a:r>
              <a:rPr lang="en-US" dirty="0" smtClean="0"/>
              <a:t>Which skill would be the most helpful to a family in which the children and parents often argue over curfews?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sharing information, thoughts, and feelings is called?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 toward a common goal is called?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what type of situation is a compromise appropriate?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a person first learn to relate to other people?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599"/>
            <a:ext cx="7716837" cy="2454321"/>
          </a:xfrm>
        </p:spPr>
        <p:txBody>
          <a:bodyPr/>
          <a:lstStyle/>
          <a:p>
            <a:r>
              <a:rPr lang="en-US" dirty="0" smtClean="0"/>
              <a:t>A relationship based on mutual trust, acceptance, and common interests or values is called?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599"/>
            <a:ext cx="7716837" cy="3371013"/>
          </a:xfrm>
        </p:spPr>
        <p:txBody>
          <a:bodyPr/>
          <a:lstStyle/>
          <a:p>
            <a:r>
              <a:rPr lang="en-US" sz="3000" dirty="0" smtClean="0"/>
              <a:t>Miguel and Fred are assigned to do a science project together. Their interactions consist mostly of working together in class and saying hello to each other in the hallways at school. Miguel and Fred are best described as?</a:t>
            </a:r>
            <a:endParaRPr lang="en-US" sz="3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need to conform to the expectations of friends is called?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teen who has a “crush” on a movie star is feeling…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599"/>
            <a:ext cx="7716837" cy="4614977"/>
          </a:xfrm>
        </p:spPr>
        <p:txBody>
          <a:bodyPr/>
          <a:lstStyle/>
          <a:p>
            <a:r>
              <a:rPr lang="en-US" dirty="0" err="1" smtClean="0"/>
              <a:t>Chanelle</a:t>
            </a:r>
            <a:r>
              <a:rPr lang="en-US" dirty="0" smtClean="0"/>
              <a:t> has negative feelings toward her friend Felicia, because Felicia recently got an expensive new dress that </a:t>
            </a:r>
            <a:r>
              <a:rPr lang="en-US" dirty="0" err="1" smtClean="0"/>
              <a:t>Chanelle</a:t>
            </a:r>
            <a:r>
              <a:rPr lang="en-US" dirty="0" smtClean="0"/>
              <a:t> wishes she can afford. </a:t>
            </a:r>
            <a:r>
              <a:rPr lang="en-US" dirty="0" err="1" smtClean="0"/>
              <a:t>Chanelle</a:t>
            </a:r>
            <a:r>
              <a:rPr lang="en-US" dirty="0" smtClean="0"/>
              <a:t> is most likely feeling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2412124"/>
          </a:xfrm>
        </p:spPr>
        <p:txBody>
          <a:bodyPr/>
          <a:lstStyle/>
          <a:p>
            <a:r>
              <a:rPr lang="en-US" dirty="0" smtClean="0"/>
              <a:t>A pattern of emotional, physical, or sexual abuse that occurs in a dating relationship is called…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of the physical changes that occurs in response to anger is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effective way to stop bullying is to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reason for domestic violence and dating violence is…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deciding how to deal with any conflict, you first concern should be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divorce is a….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time to confront a person with whom you have had a disagreement is when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 following can prevent fights?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2463956"/>
          </a:xfrm>
        </p:spPr>
        <p:txBody>
          <a:bodyPr/>
          <a:lstStyle/>
          <a:p>
            <a:r>
              <a:rPr lang="en-US" dirty="0" smtClean="0"/>
              <a:t>Today more than _______ of all mothers with preschool children are in the work force?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separations and divorces are caused by….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roles are the behaviors and attitudes that are socially accepted as either ________ or _______?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example of positive peer pressure?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Rape that occurs during a date is called _____ rape?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unit of society is called?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3098896"/>
          </a:xfrm>
        </p:spPr>
        <p:txBody>
          <a:bodyPr/>
          <a:lstStyle/>
          <a:p>
            <a:r>
              <a:rPr lang="en-US" dirty="0" smtClean="0"/>
              <a:t>What family consists of a biological parent, stepparent, and the children of one or both parents?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599"/>
            <a:ext cx="7716837" cy="2165923"/>
          </a:xfrm>
        </p:spPr>
        <p:txBody>
          <a:bodyPr/>
          <a:lstStyle/>
          <a:p>
            <a:r>
              <a:rPr lang="en-US" dirty="0" smtClean="0"/>
              <a:t>What is the term for a parent is related by marriage?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599"/>
            <a:ext cx="7716837" cy="2903517"/>
          </a:xfrm>
        </p:spPr>
        <p:txBody>
          <a:bodyPr/>
          <a:lstStyle/>
          <a:p>
            <a:r>
              <a:rPr lang="en-US" dirty="0" smtClean="0"/>
              <a:t>A family consists of a couple and their child or children living together in one household is called </a:t>
            </a:r>
            <a:r>
              <a:rPr lang="en-US" dirty="0" err="1" smtClean="0"/>
              <a:t>a(n</a:t>
            </a:r>
            <a:r>
              <a:rPr lang="en-US" dirty="0" smtClean="0"/>
              <a:t>)?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2476914"/>
          </a:xfrm>
        </p:spPr>
        <p:txBody>
          <a:bodyPr/>
          <a:lstStyle/>
          <a:p>
            <a:r>
              <a:rPr lang="en-US" dirty="0" smtClean="0"/>
              <a:t>What is the abuse when an adult uses a child or adolescent for sexual purposes?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599"/>
            <a:ext cx="7716837" cy="2062259"/>
          </a:xfrm>
        </p:spPr>
        <p:txBody>
          <a:bodyPr/>
          <a:lstStyle/>
          <a:p>
            <a:r>
              <a:rPr lang="en-US" dirty="0" smtClean="0"/>
              <a:t>What is the term for the ability to understand another person’s thoughts or feelings?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2373250"/>
          </a:xfrm>
        </p:spPr>
        <p:txBody>
          <a:bodyPr/>
          <a:lstStyle/>
          <a:p>
            <a:r>
              <a:rPr lang="en-US" dirty="0" smtClean="0"/>
              <a:t>What type of people hold back their true feelings and go along with other people?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2606494"/>
          </a:xfrm>
        </p:spPr>
        <p:txBody>
          <a:bodyPr/>
          <a:lstStyle/>
          <a:p>
            <a:r>
              <a:rPr lang="en-US" dirty="0" smtClean="0"/>
              <a:t>What are groups that are organized to control a specific neighborhood or “turf” called?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unwanted remarks or actions that cause a person emotional or physical harm?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599"/>
            <a:ext cx="7716837" cy="2165923"/>
          </a:xfrm>
        </p:spPr>
        <p:txBody>
          <a:bodyPr/>
          <a:lstStyle/>
          <a:p>
            <a:r>
              <a:rPr lang="en-US" dirty="0" smtClean="0"/>
              <a:t>What is the intentional killing of one person by another?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person who attacks another person?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Threatening to harm another person is considered…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599"/>
            <a:ext cx="7716837" cy="2852695"/>
          </a:xfrm>
        </p:spPr>
        <p:txBody>
          <a:bodyPr/>
          <a:lstStyle/>
          <a:p>
            <a:r>
              <a:rPr lang="en-US" dirty="0" smtClean="0"/>
              <a:t>What is requiring a person to do degrading, risky, or illegal acts in order to join a group?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599"/>
            <a:ext cx="7716837" cy="2295503"/>
          </a:xfrm>
        </p:spPr>
        <p:txBody>
          <a:bodyPr/>
          <a:lstStyle/>
          <a:p>
            <a:r>
              <a:rPr lang="en-US" dirty="0" smtClean="0"/>
              <a:t>What is the unfair treatment of a person or group based on prejudice?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96" y="1371599"/>
            <a:ext cx="7484829" cy="3538589"/>
          </a:xfrm>
        </p:spPr>
        <p:txBody>
          <a:bodyPr/>
          <a:lstStyle/>
          <a:p>
            <a:r>
              <a:rPr lang="en-US" dirty="0" smtClean="0"/>
              <a:t>In what type of family does an adult or couple care for children whose biological parents are unable to care for them?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Ignoring a conflict is considered a sign of _______?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599"/>
            <a:ext cx="7716837" cy="2917485"/>
          </a:xfrm>
        </p:spPr>
        <p:txBody>
          <a:bodyPr/>
          <a:lstStyle/>
          <a:p>
            <a:r>
              <a:rPr lang="en-US" dirty="0" smtClean="0"/>
              <a:t>Every teen is sexually experienced?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True or False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599"/>
            <a:ext cx="7716837" cy="2826069"/>
          </a:xfrm>
        </p:spPr>
        <p:txBody>
          <a:bodyPr/>
          <a:lstStyle/>
          <a:p>
            <a:r>
              <a:rPr lang="en-US" dirty="0" smtClean="0"/>
              <a:t>The process of teaching children to behave in a way that is acceptable to the family and to the society is called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2237466"/>
          </a:xfrm>
        </p:spPr>
        <p:txBody>
          <a:bodyPr/>
          <a:lstStyle/>
          <a:p>
            <a:r>
              <a:rPr lang="en-US" dirty="0" smtClean="0"/>
              <a:t>Which of the following is most likely to be a responsibility of children within a family?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599"/>
            <a:ext cx="7716837" cy="1803759"/>
          </a:xfrm>
        </p:spPr>
        <p:txBody>
          <a:bodyPr/>
          <a:lstStyle/>
          <a:p>
            <a:r>
              <a:rPr lang="en-US" dirty="0" smtClean="0"/>
              <a:t>An arrangement in which spouses live apart and to try to work out their problems is called 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parents divorce, children should….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90</TotalTime>
  <Words>933</Words>
  <Application>Microsoft Macintosh PowerPoint</Application>
  <PresentationFormat>On-screen Show (4:3)</PresentationFormat>
  <Paragraphs>153</Paragraphs>
  <Slides>51</Slides>
  <Notes>51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Sky</vt:lpstr>
      <vt:lpstr>Unit 2 Review</vt:lpstr>
      <vt:lpstr>Where does a person first learn to relate to other people?</vt:lpstr>
      <vt:lpstr>A divorce is a….</vt:lpstr>
      <vt:lpstr>A family consists of a couple and their child or children living together in one household is called a(n)?</vt:lpstr>
      <vt:lpstr>In what type of family does an adult or couple care for children whose biological parents are unable to care for them?</vt:lpstr>
      <vt:lpstr>The process of teaching children to behave in a way that is acceptable to the family and to the society is called</vt:lpstr>
      <vt:lpstr>Which of the following is most likely to be a responsibility of children within a family?</vt:lpstr>
      <vt:lpstr>An arrangement in which spouses live apart and to try to work out their problems is called a</vt:lpstr>
      <vt:lpstr>When parents divorce, children should….</vt:lpstr>
      <vt:lpstr>A parent who yells at a child “You are a waste of time and space!” is committing….</vt:lpstr>
      <vt:lpstr>A person who is attacked by another person is called a(n)?</vt:lpstr>
      <vt:lpstr>When adults fail to provide for the basic needs of children, it is called?</vt:lpstr>
      <vt:lpstr>Children under the age of 15 are considered runaways if they leave home without permission and stay away for…</vt:lpstr>
      <vt:lpstr>In a healthy family, family members show that they will appreciate what other family members do by…</vt:lpstr>
      <vt:lpstr>In a healthy family, when one family member makes a mistake, the others….</vt:lpstr>
      <vt:lpstr>Which skill would be the most helpful to a family in which the children and parents often argue over curfews?</vt:lpstr>
      <vt:lpstr>The process of sharing information, thoughts, and feelings is called?</vt:lpstr>
      <vt:lpstr>Working together toward a common goal is called?</vt:lpstr>
      <vt:lpstr>In what type of situation is a compromise appropriate?</vt:lpstr>
      <vt:lpstr>A relationship based on mutual trust, acceptance, and common interests or values is called?</vt:lpstr>
      <vt:lpstr>Miguel and Fred are assigned to do a science project together. Their interactions consist mostly of working together in class and saying hello to each other in the hallways at school. Miguel and Fred are best described as?</vt:lpstr>
      <vt:lpstr>A need to conform to the expectations of friends is called?</vt:lpstr>
      <vt:lpstr>A teen who has a “crush” on a movie star is feeling…</vt:lpstr>
      <vt:lpstr>Chanelle has negative feelings toward her friend Felicia, because Felicia recently got an expensive new dress that Chanelle wishes she can afford. Chanelle is most likely feeling</vt:lpstr>
      <vt:lpstr>A pattern of emotional, physical, or sexual abuse that occurs in a dating relationship is called…</vt:lpstr>
      <vt:lpstr>One of the physical changes that occurs in response to anger is </vt:lpstr>
      <vt:lpstr>The most effective way to stop bullying is to </vt:lpstr>
      <vt:lpstr>The main reason for domestic violence and dating violence is…</vt:lpstr>
      <vt:lpstr>In deciding how to deal with any conflict, you first concern should be</vt:lpstr>
      <vt:lpstr>The best time to confront a person with whom you have had a disagreement is when</vt:lpstr>
      <vt:lpstr>Which of the following can prevent fights?</vt:lpstr>
      <vt:lpstr>Today more than _______ of all mothers with preschool children are in the work force?</vt:lpstr>
      <vt:lpstr>Most separations and divorces are caused by….</vt:lpstr>
      <vt:lpstr>Gender roles are the behaviors and attitudes that are socially accepted as either ________ or _______?</vt:lpstr>
      <vt:lpstr>What is an example of positive peer pressure?</vt:lpstr>
      <vt:lpstr>Rape that occurs during a date is called _____ rape?</vt:lpstr>
      <vt:lpstr>The basic unit of society is called?</vt:lpstr>
      <vt:lpstr>What family consists of a biological parent, stepparent, and the children of one or both parents?</vt:lpstr>
      <vt:lpstr>What is the term for a parent is related by marriage?</vt:lpstr>
      <vt:lpstr>What is the abuse when an adult uses a child or adolescent for sexual purposes?</vt:lpstr>
      <vt:lpstr>What is the term for the ability to understand another person’s thoughts or feelings?</vt:lpstr>
      <vt:lpstr>What type of people hold back their true feelings and go along with other people?</vt:lpstr>
      <vt:lpstr>What are groups that are organized to control a specific neighborhood or “turf” called?</vt:lpstr>
      <vt:lpstr>What are unwanted remarks or actions that cause a person emotional or physical harm?</vt:lpstr>
      <vt:lpstr>What is the intentional killing of one person by another?</vt:lpstr>
      <vt:lpstr>Who is the person who attacks another person?</vt:lpstr>
      <vt:lpstr>Threatening to harm another person is considered…</vt:lpstr>
      <vt:lpstr>What is requiring a person to do degrading, risky, or illegal acts in order to join a group?</vt:lpstr>
      <vt:lpstr>What is the unfair treatment of a person or group based on prejudice?</vt:lpstr>
      <vt:lpstr>Ignoring a conflict is considered a sign of _______?</vt:lpstr>
      <vt:lpstr>Every teen is sexually experienced?  True or False</vt:lpstr>
    </vt:vector>
  </TitlesOfParts>
  <Company>LPS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Review</dc:title>
  <dc:creator>Lincoln Public Schools</dc:creator>
  <cp:lastModifiedBy>Lincoln Public Schools</cp:lastModifiedBy>
  <cp:revision>10</cp:revision>
  <dcterms:created xsi:type="dcterms:W3CDTF">2013-09-17T18:57:17Z</dcterms:created>
  <dcterms:modified xsi:type="dcterms:W3CDTF">2013-09-17T20:05:54Z</dcterms:modified>
</cp:coreProperties>
</file>