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EFE545F0-58FE-4649-A112-3D8FBA86867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FA01999-CBA2-9A47-9D8E-0A6438737011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smtClean="0"/>
              <a:t>Chapter 6.3 – </a:t>
            </a:r>
            <a:br>
              <a:rPr lang="en-US" sz="3800" dirty="0" smtClean="0"/>
            </a:br>
            <a:r>
              <a:rPr lang="en-US" sz="3800" dirty="0" smtClean="0"/>
              <a:t>Responsible Relationships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9/11/13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Attraction and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Infatuation</a:t>
            </a:r>
            <a:r>
              <a:rPr lang="en-US" dirty="0" smtClean="0"/>
              <a:t> – “crush”( feelings of intense attraction to another person)</a:t>
            </a:r>
          </a:p>
          <a:p>
            <a:pPr lvl="1"/>
            <a:r>
              <a:rPr lang="en-US" dirty="0" smtClean="0"/>
              <a:t>Ex) </a:t>
            </a:r>
            <a:r>
              <a:rPr lang="en-US" dirty="0" err="1" smtClean="0"/>
              <a:t>Bieber</a:t>
            </a:r>
            <a:r>
              <a:rPr lang="en-US" dirty="0" smtClean="0"/>
              <a:t>, Usher, Megan Fox, etc.</a:t>
            </a:r>
          </a:p>
          <a:p>
            <a:r>
              <a:rPr lang="en-US" dirty="0" smtClean="0"/>
              <a:t>By dating someone, you learn about his or her interests, personality, abilities, and values</a:t>
            </a:r>
          </a:p>
          <a:p>
            <a:pPr lvl="1"/>
            <a:r>
              <a:rPr lang="en-US" dirty="0" smtClean="0"/>
              <a:t>Practices differ with individuals, families, and cultures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Attraction and </a:t>
            </a:r>
            <a:r>
              <a:rPr lang="en-US" dirty="0" smtClean="0"/>
              <a:t>Dating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Going out as a group</a:t>
            </a:r>
          </a:p>
          <a:p>
            <a:r>
              <a:rPr lang="en-US" dirty="0" smtClean="0"/>
              <a:t>Going out as couples</a:t>
            </a:r>
          </a:p>
          <a:p>
            <a:r>
              <a:rPr lang="en-US" dirty="0" smtClean="0"/>
              <a:t>Steady dating</a:t>
            </a:r>
          </a:p>
          <a:p>
            <a:pPr lvl="1"/>
            <a:r>
              <a:rPr lang="en-US" dirty="0" smtClean="0"/>
              <a:t>Has some drawbacks (limit chances to meet other people, feel pressured to make decisions about sex)</a:t>
            </a:r>
          </a:p>
          <a:p>
            <a:pPr lvl="1"/>
            <a:r>
              <a:rPr lang="en-US" dirty="0" smtClean="0"/>
              <a:t>Can lead to marriage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in Dating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Dating violence </a:t>
            </a:r>
            <a:r>
              <a:rPr lang="en-US" dirty="0" smtClean="0"/>
              <a:t>– Pattern of emotional, physical, or sexual abuse that occurs in a dating relationship</a:t>
            </a:r>
          </a:p>
          <a:p>
            <a:r>
              <a:rPr lang="en-US" dirty="0" smtClean="0"/>
              <a:t>Cycle of violence</a:t>
            </a:r>
          </a:p>
          <a:p>
            <a:pPr lvl="1"/>
            <a:r>
              <a:rPr lang="en-US" dirty="0" smtClean="0"/>
              <a:t>Tension-building stage</a:t>
            </a:r>
          </a:p>
          <a:p>
            <a:pPr lvl="1"/>
            <a:r>
              <a:rPr lang="en-US" dirty="0" smtClean="0"/>
              <a:t>A violent episode</a:t>
            </a:r>
          </a:p>
          <a:p>
            <a:pPr lvl="1"/>
            <a:r>
              <a:rPr lang="en-US" dirty="0" smtClean="0"/>
              <a:t>“honeymoon” stage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in Dating </a:t>
            </a:r>
            <a:r>
              <a:rPr lang="en-US" dirty="0" smtClean="0"/>
              <a:t>Relationships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Warning signs of abuse</a:t>
            </a:r>
          </a:p>
          <a:p>
            <a:pPr lvl="1"/>
            <a:r>
              <a:rPr lang="en-US" dirty="0" smtClean="0"/>
              <a:t>Date is jealous</a:t>
            </a:r>
          </a:p>
          <a:p>
            <a:pPr lvl="1"/>
            <a:r>
              <a:rPr lang="en-US" dirty="0" smtClean="0"/>
              <a:t>Date makes all decisions</a:t>
            </a:r>
          </a:p>
          <a:p>
            <a:pPr lvl="1"/>
            <a:r>
              <a:rPr lang="en-US" dirty="0" smtClean="0"/>
              <a:t>Date has history of violence</a:t>
            </a:r>
          </a:p>
          <a:p>
            <a:r>
              <a:rPr lang="en-US" u="sng" dirty="0" smtClean="0"/>
              <a:t>Date Rape </a:t>
            </a:r>
            <a:r>
              <a:rPr lang="en-US" dirty="0" smtClean="0"/>
              <a:t>– when rape occurs during a date</a:t>
            </a:r>
          </a:p>
          <a:p>
            <a:pPr lvl="1"/>
            <a:r>
              <a:rPr lang="en-US" dirty="0" smtClean="0"/>
              <a:t>Date rape drug – “Rohypnol” (colorless, odorless, and tasteless)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in Dating </a:t>
            </a:r>
            <a:r>
              <a:rPr lang="en-US" dirty="0" smtClean="0"/>
              <a:t>Relationships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Ending the abuse</a:t>
            </a:r>
          </a:p>
          <a:p>
            <a:pPr lvl="1"/>
            <a:r>
              <a:rPr lang="en-US" dirty="0" smtClean="0"/>
              <a:t>Some may think it’s normal</a:t>
            </a:r>
          </a:p>
          <a:p>
            <a:pPr lvl="1"/>
            <a:r>
              <a:rPr lang="en-US" dirty="0" smtClean="0"/>
              <a:t>Possessive partner might be romantic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 – admit that the abuse exists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 – realize that you are NOT to blame 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 – seek support (family, friends, hotline</a:t>
            </a:r>
            <a:r>
              <a:rPr lang="en-US" smtClean="0"/>
              <a:t>, teacher, </a:t>
            </a:r>
            <a:r>
              <a:rPr lang="en-US" dirty="0" smtClean="0"/>
              <a:t>doctor</a:t>
            </a:r>
            <a:r>
              <a:rPr lang="en-US" smtClean="0"/>
              <a:t>, etc.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22</TotalTime>
  <Words>244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Sky</vt:lpstr>
      <vt:lpstr>Chapter 6.3 –  Responsible Relationships</vt:lpstr>
      <vt:lpstr>Physical Attraction and Dating</vt:lpstr>
      <vt:lpstr>Physical Attraction and Dating cont.</vt:lpstr>
      <vt:lpstr>Violence in Dating Relationships</vt:lpstr>
      <vt:lpstr>Violence in Dating Relationships cont.</vt:lpstr>
      <vt:lpstr>Violence in Dating Relationships cont.</vt:lpstr>
    </vt:vector>
  </TitlesOfParts>
  <Company>LPS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6.3 –  Responsible Relationships</dc:title>
  <dc:creator>Lincoln Public Schools</dc:creator>
  <cp:lastModifiedBy>Lincoln Public Schools</cp:lastModifiedBy>
  <cp:revision>2</cp:revision>
  <dcterms:created xsi:type="dcterms:W3CDTF">2013-09-10T12:13:18Z</dcterms:created>
  <dcterms:modified xsi:type="dcterms:W3CDTF">2013-09-10T12:36:16Z</dcterms:modified>
</cp:coreProperties>
</file>