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outline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7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6E2A-F75F-E546-A428-A991159635DC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C98B-9993-E14C-B1A6-6223E22495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5E6F4-743C-0342-883F-7CC61A75BFEF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06A1-D532-5D40-9305-6D9AA4AB1D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06A1-D532-5D40-9305-6D9AA4AB1DE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06A1-D532-5D40-9305-6D9AA4AB1DE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06A1-D532-5D40-9305-6D9AA4AB1DE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cket7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2531">
            <a:off x="5549163" y="1756449"/>
            <a:ext cx="1097280" cy="556207"/>
          </a:xfrm>
          <a:prstGeom prst="rect">
            <a:avLst/>
          </a:prstGeom>
        </p:spPr>
      </p:pic>
      <p:pic>
        <p:nvPicPr>
          <p:cNvPr id="13" name="Picture 12" descr="ticket8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2257">
            <a:off x="5383242" y="2155148"/>
            <a:ext cx="1097280" cy="5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42-163934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86" y="304800"/>
            <a:ext cx="3427214" cy="434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492546" y="1596318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374">
            <a:off x="5944691" y="2294396"/>
            <a:ext cx="2212848" cy="112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035346" y="4568119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495">
            <a:off x="5236620" y="5036281"/>
            <a:ext cx="2212848" cy="112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BA0FF7F-EC59-F54F-86E1-5EA17AF1C753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6A6C26-3E08-F140-AA69-618DEC368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Abstinence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Sexual Intimacy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RISK FREE</a:t>
            </a:r>
          </a:p>
          <a:p>
            <a:pPr lvl="1"/>
            <a:r>
              <a:rPr lang="en-US" dirty="0" smtClean="0"/>
              <a:t>Effects emotional health</a:t>
            </a:r>
          </a:p>
          <a:p>
            <a:pPr lvl="1"/>
            <a:r>
              <a:rPr lang="en-US" dirty="0" smtClean="0"/>
              <a:t>Effects your relationship</a:t>
            </a:r>
          </a:p>
          <a:p>
            <a:pPr lvl="1"/>
            <a:r>
              <a:rPr lang="en-US" dirty="0" smtClean="0"/>
              <a:t>Risk of pregnancy</a:t>
            </a:r>
          </a:p>
          <a:p>
            <a:pPr lvl="1"/>
            <a:r>
              <a:rPr lang="en-US" dirty="0" smtClean="0"/>
              <a:t>Risk of </a:t>
            </a:r>
            <a:r>
              <a:rPr lang="en-US" dirty="0" err="1" smtClean="0"/>
              <a:t>STI’s/STD’s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your values</a:t>
            </a:r>
          </a:p>
          <a:p>
            <a:pPr lvl="1"/>
            <a:r>
              <a:rPr lang="en-US" dirty="0" smtClean="0"/>
              <a:t>May go against a person’s values</a:t>
            </a:r>
          </a:p>
          <a:p>
            <a:pPr lvl="1"/>
            <a:r>
              <a:rPr lang="en-US" dirty="0" smtClean="0"/>
              <a:t>Media helps shape values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 of making snap decisions about sex is often a loss of self-respect</a:t>
            </a:r>
          </a:p>
          <a:p>
            <a:pPr lvl="1"/>
            <a:r>
              <a:rPr lang="en-US" dirty="0" smtClean="0"/>
              <a:t>May feel you let your parents down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your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Alters the way couples spend time together</a:t>
            </a:r>
          </a:p>
          <a:p>
            <a:r>
              <a:rPr lang="en-US" dirty="0" smtClean="0"/>
              <a:t>Changes the way couples relate to friends</a:t>
            </a:r>
          </a:p>
          <a:p>
            <a:r>
              <a:rPr lang="en-US" dirty="0" smtClean="0"/>
              <a:t>One partner may expect sex every time they are together</a:t>
            </a:r>
          </a:p>
          <a:p>
            <a:r>
              <a:rPr lang="en-US" dirty="0" smtClean="0"/>
              <a:t>Couples are not prepared for sexual complications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Babies born to teen mothers are usually smaller and less healthy</a:t>
            </a:r>
          </a:p>
          <a:p>
            <a:r>
              <a:rPr lang="en-US" dirty="0" smtClean="0"/>
              <a:t>Teenage mothers are more likely to have health problems during pregnancy</a:t>
            </a:r>
          </a:p>
          <a:p>
            <a:r>
              <a:rPr lang="en-US" dirty="0" smtClean="0"/>
              <a:t>What effect does a baby have on a teenage couple?</a:t>
            </a:r>
          </a:p>
          <a:p>
            <a:pPr lvl="1"/>
            <a:r>
              <a:rPr lang="en-US" dirty="0" smtClean="0"/>
              <a:t>Parents are legally responsible</a:t>
            </a:r>
          </a:p>
          <a:p>
            <a:pPr lvl="1"/>
            <a:r>
              <a:rPr lang="en-US" dirty="0" smtClean="0"/>
              <a:t>Often feel overwhelmed and trapped</a:t>
            </a:r>
          </a:p>
          <a:p>
            <a:pPr lvl="1"/>
            <a:r>
              <a:rPr lang="en-US" dirty="0" smtClean="0"/>
              <a:t>Many teenage mothers drop out of school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</a:t>
            </a:r>
            <a:r>
              <a:rPr lang="en-US" dirty="0" err="1" smtClean="0"/>
              <a:t>STI’s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infections can be passed, or transmitted from one person to another during sexual activity</a:t>
            </a:r>
            <a:endParaRPr lang="en-US" dirty="0"/>
          </a:p>
        </p:txBody>
      </p:sp>
      <p:pic>
        <p:nvPicPr>
          <p:cNvPr id="4" name="Picture 3" descr="ligh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3" y="3498648"/>
            <a:ext cx="4374961" cy="2883497"/>
          </a:xfrm>
          <a:prstGeom prst="rect">
            <a:avLst/>
          </a:prstGeom>
        </p:spPr>
      </p:pic>
      <p:pic>
        <p:nvPicPr>
          <p:cNvPr id="5" name="Picture 4" descr="STI'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94" y="3109911"/>
            <a:ext cx="4755306" cy="3318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– refers to the openness, sharing, affection, and trust that can develop in a close relationship</a:t>
            </a:r>
          </a:p>
          <a:p>
            <a:pPr lvl="1"/>
            <a:r>
              <a:rPr lang="en-US" dirty="0" smtClean="0"/>
              <a:t>A couple can have a close relationship without being sexually intimate</a:t>
            </a:r>
          </a:p>
          <a:p>
            <a:pPr lvl="1"/>
            <a:r>
              <a:rPr lang="en-US" dirty="0" smtClean="0"/>
              <a:t>It is hard for them to keep a relationship close if there is no emotional intimacy</a:t>
            </a:r>
            <a:endParaRPr lang="en-US" dirty="0"/>
          </a:p>
        </p:txBody>
      </p:sp>
      <p:pic>
        <p:nvPicPr>
          <p:cNvPr id="4" name="Picture 3" descr="Consequences-of-S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08" y="3977564"/>
            <a:ext cx="4413534" cy="2148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Abstinence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Abstinence </a:t>
            </a:r>
            <a:r>
              <a:rPr lang="en-US" dirty="0" smtClean="0"/>
              <a:t>– Act of refraining from, or not having sex</a:t>
            </a:r>
          </a:p>
          <a:p>
            <a:r>
              <a:rPr lang="en-US" dirty="0" smtClean="0"/>
              <a:t>Skills include:</a:t>
            </a:r>
          </a:p>
          <a:p>
            <a:pPr lvl="1"/>
            <a:r>
              <a:rPr lang="en-US" dirty="0" smtClean="0"/>
              <a:t>Setting clear limits</a:t>
            </a:r>
          </a:p>
          <a:p>
            <a:pPr lvl="1"/>
            <a:r>
              <a:rPr lang="en-US" dirty="0" smtClean="0"/>
              <a:t>Communicating your limits</a:t>
            </a:r>
          </a:p>
          <a:p>
            <a:pPr lvl="1"/>
            <a:r>
              <a:rPr lang="en-US" dirty="0" smtClean="0"/>
              <a:t>Avoiding high-pressure situations</a:t>
            </a:r>
          </a:p>
          <a:p>
            <a:pPr lvl="1"/>
            <a:r>
              <a:rPr lang="en-US" dirty="0" smtClean="0"/>
              <a:t>Asserting yourself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Abstinence Skills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Clear limits</a:t>
            </a:r>
          </a:p>
          <a:p>
            <a:pPr lvl="1"/>
            <a:r>
              <a:rPr lang="en-US" dirty="0" smtClean="0"/>
              <a:t>It’s easier to stick to limits and feel comfortable about them</a:t>
            </a:r>
          </a:p>
          <a:p>
            <a:r>
              <a:rPr lang="en-US" dirty="0" smtClean="0"/>
              <a:t>Communicate your limits</a:t>
            </a:r>
          </a:p>
          <a:p>
            <a:pPr lvl="1"/>
            <a:r>
              <a:rPr lang="en-US" dirty="0" smtClean="0"/>
              <a:t>Don’t wait until situation arises</a:t>
            </a:r>
          </a:p>
          <a:p>
            <a:pPr lvl="1"/>
            <a:r>
              <a:rPr lang="en-US" dirty="0" smtClean="0"/>
              <a:t>Talk honestly to partner</a:t>
            </a:r>
          </a:p>
          <a:p>
            <a:r>
              <a:rPr lang="en-US" dirty="0" smtClean="0"/>
              <a:t>Avoid high-pressure situations</a:t>
            </a:r>
          </a:p>
          <a:p>
            <a:pPr lvl="1"/>
            <a:r>
              <a:rPr lang="en-US" dirty="0" smtClean="0"/>
              <a:t>Unsupervised parties – pressure to have sex</a:t>
            </a:r>
          </a:p>
          <a:p>
            <a:r>
              <a:rPr lang="en-US" dirty="0" smtClean="0"/>
              <a:t>Assert yourself</a:t>
            </a:r>
          </a:p>
          <a:p>
            <a:pPr lvl="1"/>
            <a:r>
              <a:rPr lang="en-US" dirty="0" smtClean="0"/>
              <a:t>Make sure partner knows what you mean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55</TotalTime>
  <Words>305</Words>
  <Application>Microsoft Macintosh PowerPoint</Application>
  <PresentationFormat>On-screen Show (4:3)</PresentationFormat>
  <Paragraphs>53</Paragraphs>
  <Slides>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Story</vt:lpstr>
      <vt:lpstr>Choosing Abstinence</vt:lpstr>
      <vt:lpstr>Risks of Sexual Intimacy</vt:lpstr>
      <vt:lpstr>Effects on Emotional Health</vt:lpstr>
      <vt:lpstr>Effect on your Relationship</vt:lpstr>
      <vt:lpstr>Risk of Pregnancy</vt:lpstr>
      <vt:lpstr>Risks of STI’s</vt:lpstr>
      <vt:lpstr>Emotional Intimacy</vt:lpstr>
      <vt:lpstr>Abstinence Skills</vt:lpstr>
      <vt:lpstr>Abstinence Skills cont.</vt:lpstr>
    </vt:vector>
  </TitlesOfParts>
  <Company>LPS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Abstinence</dc:title>
  <dc:creator>Lincoln Public Schools</dc:creator>
  <cp:lastModifiedBy>Lincoln Public Schools</cp:lastModifiedBy>
  <cp:revision>7</cp:revision>
  <dcterms:created xsi:type="dcterms:W3CDTF">2013-09-10T16:32:21Z</dcterms:created>
  <dcterms:modified xsi:type="dcterms:W3CDTF">2013-09-10T16:37:47Z</dcterms:modified>
</cp:coreProperties>
</file>