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A3BC-1721-41A9-A28E-3ABDE20B2BF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399A-3219-4246-9771-046E6D08E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399A-3219-4246-9771-046E6D08E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399A-3219-4246-9771-046E6D08E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399A-3219-4246-9771-046E6D08E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399A-3219-4246-9771-046E6D08E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399A-3219-4246-9771-046E6D08E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399A-3219-4246-9771-046E6D08E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399A-3219-4246-9771-046E6D08E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399A-3219-4246-9771-046E6D08E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5643AC5-C1F6-7240-8296-6D60DED1A93C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4B66399A-3219-4246-9771-046E6D08E6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9/10/13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665053"/>
          </a:xfrm>
        </p:spPr>
        <p:txBody>
          <a:bodyPr/>
          <a:lstStyle/>
          <a:p>
            <a:r>
              <a:rPr lang="en-US" dirty="0" smtClean="0"/>
              <a:t>What condition occurs when the blood supply is cut off within heart?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72630"/>
            <a:ext cx="7581901" cy="3063394"/>
          </a:xfrm>
        </p:spPr>
        <p:txBody>
          <a:bodyPr/>
          <a:lstStyle/>
          <a:p>
            <a:r>
              <a:rPr lang="en-US" dirty="0" smtClean="0"/>
              <a:t>A. Stroke</a:t>
            </a:r>
          </a:p>
          <a:p>
            <a:r>
              <a:rPr lang="en-US" dirty="0" smtClean="0"/>
              <a:t>B. Diabetes</a:t>
            </a:r>
          </a:p>
          <a:p>
            <a:r>
              <a:rPr lang="en-US" dirty="0" smtClean="0"/>
              <a:t>C. Atherosclerosis</a:t>
            </a:r>
          </a:p>
          <a:p>
            <a:r>
              <a:rPr lang="en-US" dirty="0" smtClean="0"/>
              <a:t>D. Heart Attack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401731"/>
          </a:xfrm>
        </p:spPr>
        <p:txBody>
          <a:bodyPr/>
          <a:lstStyle/>
          <a:p>
            <a:r>
              <a:rPr lang="en-US" dirty="0" smtClean="0"/>
              <a:t>When a person’s body cannot regulate sugar levels, it is called?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9308"/>
            <a:ext cx="7581901" cy="3326716"/>
          </a:xfrm>
        </p:spPr>
        <p:txBody>
          <a:bodyPr/>
          <a:lstStyle/>
          <a:p>
            <a:r>
              <a:rPr lang="en-US" dirty="0" smtClean="0"/>
              <a:t>A. Cancer</a:t>
            </a:r>
          </a:p>
          <a:p>
            <a:r>
              <a:rPr lang="en-US" dirty="0" smtClean="0"/>
              <a:t>B. Diabetes</a:t>
            </a:r>
          </a:p>
          <a:p>
            <a:r>
              <a:rPr lang="en-US" dirty="0" smtClean="0"/>
              <a:t>C. Obesity</a:t>
            </a:r>
          </a:p>
          <a:p>
            <a:r>
              <a:rPr lang="en-US" dirty="0" smtClean="0"/>
              <a:t>D. Osteoporosis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2417220"/>
          </a:xfrm>
        </p:spPr>
        <p:txBody>
          <a:bodyPr/>
          <a:lstStyle/>
          <a:p>
            <a:r>
              <a:rPr lang="en-US" dirty="0" smtClean="0"/>
              <a:t>What are the 3 types of eating disorders?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726160"/>
            <a:ext cx="7581901" cy="3109863"/>
          </a:xfrm>
        </p:spPr>
        <p:txBody>
          <a:bodyPr/>
          <a:lstStyle/>
          <a:p>
            <a:r>
              <a:rPr lang="en-US" dirty="0" smtClean="0"/>
              <a:t>1. Anorexia – not eating enough</a:t>
            </a:r>
          </a:p>
          <a:p>
            <a:r>
              <a:rPr lang="en-US" dirty="0" smtClean="0"/>
              <a:t>2. Bulimia – eating a lot then purging</a:t>
            </a:r>
          </a:p>
          <a:p>
            <a:r>
              <a:rPr lang="en-US" dirty="0" smtClean="0"/>
              <a:t>3. Binge Eating – eating a lot in short time without purging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1. Explain how good fitness helps your back work efficiently</a:t>
            </a:r>
          </a:p>
          <a:p>
            <a:pPr lvl="1"/>
            <a:r>
              <a:rPr lang="en-US" dirty="0" smtClean="0"/>
              <a:t>2. Describe some common posture problems</a:t>
            </a:r>
          </a:p>
          <a:p>
            <a:pPr lvl="1"/>
            <a:r>
              <a:rPr lang="en-US" dirty="0" smtClean="0"/>
              <a:t>3. List some biomechanical principles that will help you improve posture and avoid back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good fitness help  the back operate efficiently?</a:t>
            </a:r>
          </a:p>
          <a:p>
            <a:pPr lvl="1"/>
            <a:r>
              <a:rPr lang="en-US" dirty="0" smtClean="0"/>
              <a:t>1. Everything is balanced up your spine which allows your upper body to move around</a:t>
            </a:r>
          </a:p>
          <a:p>
            <a:pPr lvl="1"/>
            <a:endParaRPr lang="en-US" dirty="0" smtClean="0"/>
          </a:p>
          <a:p>
            <a:r>
              <a:rPr lang="en-US" u="sng" dirty="0" err="1" smtClean="0"/>
              <a:t>Lordosis</a:t>
            </a:r>
            <a:r>
              <a:rPr lang="en-US" u="sng" dirty="0" smtClean="0"/>
              <a:t> </a:t>
            </a:r>
            <a:r>
              <a:rPr lang="en-US" dirty="0" smtClean="0"/>
              <a:t>– Too much arch in the lower back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Ptosis</a:t>
            </a:r>
            <a:r>
              <a:rPr lang="en-US" u="sng" dirty="0" smtClean="0"/>
              <a:t> </a:t>
            </a:r>
            <a:r>
              <a:rPr lang="en-US" dirty="0" smtClean="0"/>
              <a:t>– Protruding abdomen</a:t>
            </a:r>
          </a:p>
          <a:p>
            <a:r>
              <a:rPr lang="en-US" u="sng" dirty="0" err="1" smtClean="0"/>
              <a:t>Kyphosis</a:t>
            </a:r>
            <a:r>
              <a:rPr lang="en-US" u="sng" dirty="0" smtClean="0"/>
              <a:t> </a:t>
            </a:r>
            <a:r>
              <a:rPr lang="en-US" dirty="0" smtClean="0"/>
              <a:t>– Rounded back and shoulders</a:t>
            </a:r>
          </a:p>
          <a:p>
            <a:r>
              <a:rPr lang="en-US" dirty="0" smtClean="0"/>
              <a:t>Good Posture</a:t>
            </a:r>
          </a:p>
          <a:p>
            <a:pPr lvl="1"/>
            <a:r>
              <a:rPr lang="en-US" dirty="0" smtClean="0"/>
              <a:t>1. Helps you look good</a:t>
            </a:r>
          </a:p>
          <a:p>
            <a:pPr lvl="1"/>
            <a:r>
              <a:rPr lang="en-US" dirty="0" smtClean="0"/>
              <a:t>2. Helps prevent back problems</a:t>
            </a:r>
          </a:p>
          <a:p>
            <a:pPr lvl="1"/>
            <a:r>
              <a:rPr lang="en-US" dirty="0" smtClean="0"/>
              <a:t>3. Helps you work and play more efficiently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Back/Posture Improvement and Maintenance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large muscles of the body when lifting</a:t>
            </a:r>
          </a:p>
          <a:p>
            <a:r>
              <a:rPr lang="en-US" dirty="0" smtClean="0"/>
              <a:t>When lifting, keep your weight (hips) low</a:t>
            </a:r>
          </a:p>
          <a:p>
            <a:r>
              <a:rPr lang="en-US" dirty="0" smtClean="0"/>
              <a:t>Divide a load to make it easier to carry</a:t>
            </a:r>
          </a:p>
          <a:p>
            <a:r>
              <a:rPr lang="en-US" dirty="0" smtClean="0"/>
              <a:t>Avoid twisting while lifting</a:t>
            </a:r>
          </a:p>
          <a:p>
            <a:r>
              <a:rPr lang="en-US" dirty="0" smtClean="0"/>
              <a:t>Push or pull objects rather than lift them</a:t>
            </a:r>
          </a:p>
          <a:p>
            <a:r>
              <a:rPr lang="en-US" dirty="0" smtClean="0"/>
              <a:t>Avoid bent-over position when sitting, standing, or lifting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Biomechanical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Laws of Motion </a:t>
            </a:r>
            <a:r>
              <a:rPr lang="en-US" dirty="0" smtClean="0"/>
              <a:t>– Newton’s laws stating the amount of force exerted on an object in relation to mass and acceleration</a:t>
            </a:r>
          </a:p>
          <a:p>
            <a:r>
              <a:rPr lang="en-US" u="sng" dirty="0" smtClean="0"/>
              <a:t>Force </a:t>
            </a:r>
            <a:r>
              <a:rPr lang="en-US" dirty="0" smtClean="0"/>
              <a:t>– The amount of energy exerted on </a:t>
            </a:r>
            <a:r>
              <a:rPr lang="en-US" smtClean="0"/>
              <a:t>an object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FFFFFF"/>
      </a:dk1>
      <a:lt1>
        <a:srgbClr val="000000"/>
      </a:lt1>
      <a:dk2>
        <a:srgbClr val="212C28"/>
      </a:dk2>
      <a:lt2>
        <a:srgbClr val="7C9BA5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24</TotalTime>
  <Words>299</Words>
  <Application>Microsoft Macintosh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Orbit</vt:lpstr>
      <vt:lpstr>Chapter 3 </vt:lpstr>
      <vt:lpstr>What condition occurs when the blood supply is cut off within heart?</vt:lpstr>
      <vt:lpstr>When a person’s body cannot regulate sugar levels, it is called?</vt:lpstr>
      <vt:lpstr>What are the 3 types of eating disorders?</vt:lpstr>
      <vt:lpstr>Chapter 3.2</vt:lpstr>
      <vt:lpstr>Back Problems</vt:lpstr>
      <vt:lpstr>Posture Problems</vt:lpstr>
      <vt:lpstr>Back/Posture Improvement and Maintenance</vt:lpstr>
      <vt:lpstr>Applying Biomechanical Principles</vt:lpstr>
    </vt:vector>
  </TitlesOfParts>
  <Company>LPS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</dc:title>
  <dc:creator>Lincoln Public Schools</dc:creator>
  <cp:lastModifiedBy>Lincoln Public Schools</cp:lastModifiedBy>
  <cp:revision>1</cp:revision>
  <dcterms:created xsi:type="dcterms:W3CDTF">2013-09-10T00:22:02Z</dcterms:created>
  <dcterms:modified xsi:type="dcterms:W3CDTF">2013-09-10T00:46:08Z</dcterms:modified>
</cp:coreProperties>
</file>