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5" r:id="rId1"/>
  </p:sldMasterIdLst>
  <p:handoutMasterIdLst>
    <p:handoutMasterId r:id="rId13"/>
  </p:handoutMasterIdLst>
  <p:sldIdLst>
    <p:sldId id="256" r:id="rId2"/>
    <p:sldId id="257" r:id="rId3"/>
    <p:sldId id="262" r:id="rId4"/>
    <p:sldId id="258" r:id="rId5"/>
    <p:sldId id="266" r:id="rId6"/>
    <p:sldId id="259" r:id="rId7"/>
    <p:sldId id="260" r:id="rId8"/>
    <p:sldId id="265" r:id="rId9"/>
    <p:sldId id="264" r:id="rId10"/>
    <p:sldId id="261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506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>
        <p:scale>
          <a:sx n="94" d="100"/>
          <a:sy n="94" d="100"/>
        </p:scale>
        <p:origin x="-400" y="-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squible\AppData\Local\Temp\Spending%20Percentage%20Guidelin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5720786459086"/>
          <c:y val="0.0801891654556949"/>
          <c:w val="0.744049496138467"/>
          <c:h val="0.8609499625773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Sheet1!$A$1:$A$9</c:f>
              <c:strCache>
                <c:ptCount val="9"/>
                <c:pt idx="0">
                  <c:v>Housing</c:v>
                </c:pt>
                <c:pt idx="1">
                  <c:v>Utilities</c:v>
                </c:pt>
                <c:pt idx="2">
                  <c:v>Food</c:v>
                </c:pt>
                <c:pt idx="3">
                  <c:v>Transportation</c:v>
                </c:pt>
                <c:pt idx="4">
                  <c:v>Clothing</c:v>
                </c:pt>
                <c:pt idx="5">
                  <c:v>Health Care</c:v>
                </c:pt>
                <c:pt idx="6">
                  <c:v>Entertainment</c:v>
                </c:pt>
                <c:pt idx="7">
                  <c:v>Retirement</c:v>
                </c:pt>
                <c:pt idx="8">
                  <c:v>Other</c:v>
                </c:pt>
              </c:strCache>
            </c:strRef>
          </c:cat>
          <c:val>
            <c:numRef>
              <c:f>Sheet1!$B$1:$B$9</c:f>
              <c:numCache>
                <c:formatCode>0%</c:formatCode>
                <c:ptCount val="9"/>
                <c:pt idx="0">
                  <c:v>0.32</c:v>
                </c:pt>
                <c:pt idx="1">
                  <c:v>0.1</c:v>
                </c:pt>
                <c:pt idx="2">
                  <c:v>0.11</c:v>
                </c:pt>
                <c:pt idx="3">
                  <c:v>0.15</c:v>
                </c:pt>
                <c:pt idx="4">
                  <c:v>0.03</c:v>
                </c:pt>
                <c:pt idx="5">
                  <c:v>0.05</c:v>
                </c:pt>
                <c:pt idx="6">
                  <c:v>0.05</c:v>
                </c:pt>
                <c:pt idx="7">
                  <c:v>0.09</c:v>
                </c:pt>
                <c:pt idx="8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F91639-F9D1-1F41-872B-D5EBC1A1BEA4}" type="doc">
      <dgm:prSet loTypeId="urn:microsoft.com/office/officeart/2005/8/layout/hList3" loCatId="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F8B18E95-DD12-4F4F-996B-6236C6FE0CD3}">
      <dgm:prSet/>
      <dgm:spPr/>
      <dgm:t>
        <a:bodyPr/>
        <a:lstStyle/>
        <a:p>
          <a:pPr rtl="0"/>
          <a:r>
            <a:rPr lang="en-US" dirty="0" smtClean="0"/>
            <a:t>What is a Budget?</a:t>
          </a:r>
          <a:endParaRPr lang="en-US" dirty="0"/>
        </a:p>
      </dgm:t>
    </dgm:pt>
    <dgm:pt modelId="{D9AC3496-DBCD-6F48-A9BC-941C5907ABB7}" type="parTrans" cxnId="{B6963D9E-2C18-364C-9A09-86ED0958AC38}">
      <dgm:prSet/>
      <dgm:spPr/>
      <dgm:t>
        <a:bodyPr/>
        <a:lstStyle/>
        <a:p>
          <a:endParaRPr lang="en-US"/>
        </a:p>
      </dgm:t>
    </dgm:pt>
    <dgm:pt modelId="{2C8E738F-52E7-F144-8CEA-9F32183A0CDD}" type="sibTrans" cxnId="{B6963D9E-2C18-364C-9A09-86ED0958AC38}">
      <dgm:prSet/>
      <dgm:spPr/>
      <dgm:t>
        <a:bodyPr/>
        <a:lstStyle/>
        <a:p>
          <a:endParaRPr lang="en-US"/>
        </a:p>
      </dgm:t>
    </dgm:pt>
    <dgm:pt modelId="{87A4229D-AC76-CB4A-BDBE-66731AF9F36A}">
      <dgm:prSet/>
      <dgm:spPr/>
      <dgm:t>
        <a:bodyPr/>
        <a:lstStyle/>
        <a:p>
          <a:pPr rtl="0"/>
          <a:r>
            <a:rPr lang="en-US" dirty="0" smtClean="0"/>
            <a:t>A PLAN for your money to meet your needs and wants.</a:t>
          </a:r>
          <a:endParaRPr lang="en-US" dirty="0"/>
        </a:p>
      </dgm:t>
    </dgm:pt>
    <dgm:pt modelId="{24FC95A3-F826-7046-A355-26D4350B54CE}" type="parTrans" cxnId="{9EB22EAA-BC6B-614A-835F-4F5A700C3651}">
      <dgm:prSet/>
      <dgm:spPr/>
      <dgm:t>
        <a:bodyPr/>
        <a:lstStyle/>
        <a:p>
          <a:endParaRPr lang="en-US"/>
        </a:p>
      </dgm:t>
    </dgm:pt>
    <dgm:pt modelId="{39D1066B-9CE2-644D-843B-CF412306A70C}" type="sibTrans" cxnId="{9EB22EAA-BC6B-614A-835F-4F5A700C3651}">
      <dgm:prSet/>
      <dgm:spPr/>
      <dgm:t>
        <a:bodyPr/>
        <a:lstStyle/>
        <a:p>
          <a:endParaRPr lang="en-US"/>
        </a:p>
      </dgm:t>
    </dgm:pt>
    <dgm:pt modelId="{EAF449B7-1E63-0D4B-8382-FE06F8F0DC81}">
      <dgm:prSet/>
      <dgm:spPr/>
      <dgm:t>
        <a:bodyPr/>
        <a:lstStyle/>
        <a:p>
          <a:pPr rtl="0"/>
          <a:r>
            <a:rPr lang="en-US" dirty="0" smtClean="0"/>
            <a:t>Helps to control spending and accomplish goals</a:t>
          </a:r>
          <a:endParaRPr lang="en-US" dirty="0"/>
        </a:p>
      </dgm:t>
    </dgm:pt>
    <dgm:pt modelId="{E4496889-CFC5-C14C-95AE-B95CC95A0C89}" type="parTrans" cxnId="{CE04ABB8-01A5-944F-9FCD-33ED520BCDDB}">
      <dgm:prSet/>
      <dgm:spPr/>
      <dgm:t>
        <a:bodyPr/>
        <a:lstStyle/>
        <a:p>
          <a:endParaRPr lang="en-US"/>
        </a:p>
      </dgm:t>
    </dgm:pt>
    <dgm:pt modelId="{F0AAEF4C-DB90-4443-ACC5-26E6AF942F49}" type="sibTrans" cxnId="{CE04ABB8-01A5-944F-9FCD-33ED520BCDDB}">
      <dgm:prSet/>
      <dgm:spPr/>
      <dgm:t>
        <a:bodyPr/>
        <a:lstStyle/>
        <a:p>
          <a:endParaRPr lang="en-US"/>
        </a:p>
      </dgm:t>
    </dgm:pt>
    <dgm:pt modelId="{209E8CFB-4FA6-D442-9993-AA01526ABCE7}">
      <dgm:prSet/>
      <dgm:spPr/>
      <dgm:t>
        <a:bodyPr/>
        <a:lstStyle/>
        <a:p>
          <a:pPr rtl="0"/>
          <a:r>
            <a:rPr lang="en-US" dirty="0" smtClean="0"/>
            <a:t>It is not meant to </a:t>
          </a:r>
          <a:r>
            <a:rPr lang="en-US" i="1" dirty="0" smtClean="0"/>
            <a:t>restrict</a:t>
          </a:r>
          <a:r>
            <a:rPr lang="en-US" dirty="0" smtClean="0"/>
            <a:t> you, but to have a realistic idea of your finances.</a:t>
          </a:r>
          <a:endParaRPr lang="en-US" dirty="0"/>
        </a:p>
      </dgm:t>
    </dgm:pt>
    <dgm:pt modelId="{5F70BFEB-9B17-0D4F-990B-2B1143E62283}" type="parTrans" cxnId="{35D0DD4F-8EED-3240-87A5-2794E96B019A}">
      <dgm:prSet/>
      <dgm:spPr/>
      <dgm:t>
        <a:bodyPr/>
        <a:lstStyle/>
        <a:p>
          <a:endParaRPr lang="en-US"/>
        </a:p>
      </dgm:t>
    </dgm:pt>
    <dgm:pt modelId="{9CC2180C-BCFB-7946-9FFF-393BE263DCE6}" type="sibTrans" cxnId="{35D0DD4F-8EED-3240-87A5-2794E96B019A}">
      <dgm:prSet/>
      <dgm:spPr/>
      <dgm:t>
        <a:bodyPr/>
        <a:lstStyle/>
        <a:p>
          <a:endParaRPr lang="en-US"/>
        </a:p>
      </dgm:t>
    </dgm:pt>
    <dgm:pt modelId="{D2513040-16DD-5F4C-8791-DA18E9363C95}" type="pres">
      <dgm:prSet presAssocID="{78F91639-F9D1-1F41-872B-D5EBC1A1BEA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AD5B09-C648-8B46-8E75-6532416EE3D3}" type="pres">
      <dgm:prSet presAssocID="{F8B18E95-DD12-4F4F-996B-6236C6FE0CD3}" presName="roof" presStyleLbl="dkBgShp" presStyleIdx="0" presStyleCnt="2" custLinFactNeighborX="-128" custLinFactNeighborY="-778"/>
      <dgm:spPr/>
      <dgm:t>
        <a:bodyPr/>
        <a:lstStyle/>
        <a:p>
          <a:endParaRPr lang="en-US"/>
        </a:p>
      </dgm:t>
    </dgm:pt>
    <dgm:pt modelId="{9573F9CA-7823-1043-B672-51148CBF41DB}" type="pres">
      <dgm:prSet presAssocID="{F8B18E95-DD12-4F4F-996B-6236C6FE0CD3}" presName="pillars" presStyleCnt="0"/>
      <dgm:spPr/>
      <dgm:t>
        <a:bodyPr/>
        <a:lstStyle/>
        <a:p>
          <a:endParaRPr lang="en-US"/>
        </a:p>
      </dgm:t>
    </dgm:pt>
    <dgm:pt modelId="{96FD7F49-1279-E444-8173-17984C876CFB}" type="pres">
      <dgm:prSet presAssocID="{F8B18E95-DD12-4F4F-996B-6236C6FE0CD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06B4D4-8705-C141-8054-DB7FAFC33605}" type="pres">
      <dgm:prSet presAssocID="{EAF449B7-1E63-0D4B-8382-FE06F8F0DC81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834B3B-809F-014F-A3FD-AA6DA83D8464}" type="pres">
      <dgm:prSet presAssocID="{209E8CFB-4FA6-D442-9993-AA01526ABCE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79B55-67D7-D548-8913-01CF7D7289E8}" type="pres">
      <dgm:prSet presAssocID="{F8B18E95-DD12-4F4F-996B-6236C6FE0CD3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A50DEBC1-85A2-3649-A6A9-4CFA973B4B99}" type="presOf" srcId="{EAF449B7-1E63-0D4B-8382-FE06F8F0DC81}" destId="{CD06B4D4-8705-C141-8054-DB7FAFC33605}" srcOrd="0" destOrd="0" presId="urn:microsoft.com/office/officeart/2005/8/layout/hList3"/>
    <dgm:cxn modelId="{9EB22EAA-BC6B-614A-835F-4F5A700C3651}" srcId="{F8B18E95-DD12-4F4F-996B-6236C6FE0CD3}" destId="{87A4229D-AC76-CB4A-BDBE-66731AF9F36A}" srcOrd="0" destOrd="0" parTransId="{24FC95A3-F826-7046-A355-26D4350B54CE}" sibTransId="{39D1066B-9CE2-644D-843B-CF412306A70C}"/>
    <dgm:cxn modelId="{4A626BB6-5B0C-1843-83AF-DDD2AE213813}" type="presOf" srcId="{209E8CFB-4FA6-D442-9993-AA01526ABCE7}" destId="{20834B3B-809F-014F-A3FD-AA6DA83D8464}" srcOrd="0" destOrd="0" presId="urn:microsoft.com/office/officeart/2005/8/layout/hList3"/>
    <dgm:cxn modelId="{CE04ABB8-01A5-944F-9FCD-33ED520BCDDB}" srcId="{F8B18E95-DD12-4F4F-996B-6236C6FE0CD3}" destId="{EAF449B7-1E63-0D4B-8382-FE06F8F0DC81}" srcOrd="1" destOrd="0" parTransId="{E4496889-CFC5-C14C-95AE-B95CC95A0C89}" sibTransId="{F0AAEF4C-DB90-4443-ACC5-26E6AF942F49}"/>
    <dgm:cxn modelId="{35D0DD4F-8EED-3240-87A5-2794E96B019A}" srcId="{F8B18E95-DD12-4F4F-996B-6236C6FE0CD3}" destId="{209E8CFB-4FA6-D442-9993-AA01526ABCE7}" srcOrd="2" destOrd="0" parTransId="{5F70BFEB-9B17-0D4F-990B-2B1143E62283}" sibTransId="{9CC2180C-BCFB-7946-9FFF-393BE263DCE6}"/>
    <dgm:cxn modelId="{37926287-C1AA-1740-A974-03C650749D69}" type="presOf" srcId="{78F91639-F9D1-1F41-872B-D5EBC1A1BEA4}" destId="{D2513040-16DD-5F4C-8791-DA18E9363C95}" srcOrd="0" destOrd="0" presId="urn:microsoft.com/office/officeart/2005/8/layout/hList3"/>
    <dgm:cxn modelId="{AC304C34-763C-7548-87F9-63E0218ABAC4}" type="presOf" srcId="{87A4229D-AC76-CB4A-BDBE-66731AF9F36A}" destId="{96FD7F49-1279-E444-8173-17984C876CFB}" srcOrd="0" destOrd="0" presId="urn:microsoft.com/office/officeart/2005/8/layout/hList3"/>
    <dgm:cxn modelId="{B6963D9E-2C18-364C-9A09-86ED0958AC38}" srcId="{78F91639-F9D1-1F41-872B-D5EBC1A1BEA4}" destId="{F8B18E95-DD12-4F4F-996B-6236C6FE0CD3}" srcOrd="0" destOrd="0" parTransId="{D9AC3496-DBCD-6F48-A9BC-941C5907ABB7}" sibTransId="{2C8E738F-52E7-F144-8CEA-9F32183A0CDD}"/>
    <dgm:cxn modelId="{E6FBFF8C-C095-A242-82B4-01541BCF7839}" type="presOf" srcId="{F8B18E95-DD12-4F4F-996B-6236C6FE0CD3}" destId="{2FAD5B09-C648-8B46-8E75-6532416EE3D3}" srcOrd="0" destOrd="0" presId="urn:microsoft.com/office/officeart/2005/8/layout/hList3"/>
    <dgm:cxn modelId="{64414952-C4A6-CD44-A03A-7DE9621F2D57}" type="presParOf" srcId="{D2513040-16DD-5F4C-8791-DA18E9363C95}" destId="{2FAD5B09-C648-8B46-8E75-6532416EE3D3}" srcOrd="0" destOrd="0" presId="urn:microsoft.com/office/officeart/2005/8/layout/hList3"/>
    <dgm:cxn modelId="{58786DE3-72F5-8A4D-8A5D-8F84B23B9087}" type="presParOf" srcId="{D2513040-16DD-5F4C-8791-DA18E9363C95}" destId="{9573F9CA-7823-1043-B672-51148CBF41DB}" srcOrd="1" destOrd="0" presId="urn:microsoft.com/office/officeart/2005/8/layout/hList3"/>
    <dgm:cxn modelId="{DC852DA3-C5F9-6046-8011-67F1D0754BA5}" type="presParOf" srcId="{9573F9CA-7823-1043-B672-51148CBF41DB}" destId="{96FD7F49-1279-E444-8173-17984C876CFB}" srcOrd="0" destOrd="0" presId="urn:microsoft.com/office/officeart/2005/8/layout/hList3"/>
    <dgm:cxn modelId="{F8CBD69B-F214-A44B-8E9A-772EF1610155}" type="presParOf" srcId="{9573F9CA-7823-1043-B672-51148CBF41DB}" destId="{CD06B4D4-8705-C141-8054-DB7FAFC33605}" srcOrd="1" destOrd="0" presId="urn:microsoft.com/office/officeart/2005/8/layout/hList3"/>
    <dgm:cxn modelId="{A0D3E100-B2C2-7845-95BB-1ABD07F62D41}" type="presParOf" srcId="{9573F9CA-7823-1043-B672-51148CBF41DB}" destId="{20834B3B-809F-014F-A3FD-AA6DA83D8464}" srcOrd="2" destOrd="0" presId="urn:microsoft.com/office/officeart/2005/8/layout/hList3"/>
    <dgm:cxn modelId="{3C148B9B-DC79-CF4C-A1DB-DE14F36F5068}" type="presParOf" srcId="{D2513040-16DD-5F4C-8791-DA18E9363C95}" destId="{0DC79B55-67D7-D548-8913-01CF7D7289E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C8808D-0E90-CC4A-BF4A-5243490EDBF1}" type="doc">
      <dgm:prSet loTypeId="urn:microsoft.com/office/officeart/2005/8/layout/vProcess5" loCatId="" qsTypeId="urn:microsoft.com/office/officeart/2005/8/quickstyle/simple4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D0EAEDAF-7F2D-2E48-B84B-62311D76FEE4}">
      <dgm:prSet/>
      <dgm:spPr/>
      <dgm:t>
        <a:bodyPr/>
        <a:lstStyle/>
        <a:p>
          <a:pPr rtl="0"/>
          <a:r>
            <a:rPr lang="en-US" dirty="0" smtClean="0"/>
            <a:t>1. Set your goals</a:t>
          </a:r>
          <a:endParaRPr lang="en-US" dirty="0"/>
        </a:p>
      </dgm:t>
    </dgm:pt>
    <dgm:pt modelId="{8248D7DC-8048-6D4D-B92B-D469CDA2B515}" type="parTrans" cxnId="{44576380-85A4-B045-B3D2-E449FA84EA98}">
      <dgm:prSet/>
      <dgm:spPr/>
      <dgm:t>
        <a:bodyPr/>
        <a:lstStyle/>
        <a:p>
          <a:endParaRPr lang="en-US"/>
        </a:p>
      </dgm:t>
    </dgm:pt>
    <dgm:pt modelId="{F424E634-2427-0846-9EC0-07A66A7F63B2}" type="sibTrans" cxnId="{44576380-85A4-B045-B3D2-E449FA84EA98}">
      <dgm:prSet/>
      <dgm:spPr/>
      <dgm:t>
        <a:bodyPr/>
        <a:lstStyle/>
        <a:p>
          <a:endParaRPr lang="en-US"/>
        </a:p>
      </dgm:t>
    </dgm:pt>
    <dgm:pt modelId="{AC2C06D3-0AD1-A944-9459-20E5A74CEF54}">
      <dgm:prSet/>
      <dgm:spPr/>
      <dgm:t>
        <a:bodyPr/>
        <a:lstStyle/>
        <a:p>
          <a:pPr rtl="0"/>
          <a:r>
            <a:rPr lang="en-US" dirty="0" smtClean="0"/>
            <a:t>2. Estimate your income</a:t>
          </a:r>
          <a:endParaRPr lang="en-US" dirty="0"/>
        </a:p>
      </dgm:t>
    </dgm:pt>
    <dgm:pt modelId="{EDC08937-F605-7D48-B977-C7451AB74BDD}" type="parTrans" cxnId="{7B0FB8ED-2C93-E744-8154-E6185E8F43F1}">
      <dgm:prSet/>
      <dgm:spPr/>
      <dgm:t>
        <a:bodyPr/>
        <a:lstStyle/>
        <a:p>
          <a:endParaRPr lang="en-US"/>
        </a:p>
      </dgm:t>
    </dgm:pt>
    <dgm:pt modelId="{68A41968-D8F6-3E42-9427-2F37D6BC5309}" type="sibTrans" cxnId="{7B0FB8ED-2C93-E744-8154-E6185E8F43F1}">
      <dgm:prSet/>
      <dgm:spPr/>
      <dgm:t>
        <a:bodyPr/>
        <a:lstStyle/>
        <a:p>
          <a:endParaRPr lang="en-US"/>
        </a:p>
      </dgm:t>
    </dgm:pt>
    <dgm:pt modelId="{F24DCC00-752B-284A-BB15-5A0C4E232F61}">
      <dgm:prSet/>
      <dgm:spPr/>
      <dgm:t>
        <a:bodyPr/>
        <a:lstStyle/>
        <a:p>
          <a:pPr rtl="0"/>
          <a:r>
            <a:rPr lang="en-US" dirty="0" smtClean="0"/>
            <a:t>3. Estimate your expenses</a:t>
          </a:r>
          <a:endParaRPr lang="en-US" dirty="0"/>
        </a:p>
      </dgm:t>
    </dgm:pt>
    <dgm:pt modelId="{CE5D5BC3-996A-8F4E-8245-BA75D9A076A7}" type="parTrans" cxnId="{9ABFD51D-3AE9-BA4B-9194-151E8788BD6B}">
      <dgm:prSet/>
      <dgm:spPr/>
      <dgm:t>
        <a:bodyPr/>
        <a:lstStyle/>
        <a:p>
          <a:endParaRPr lang="en-US"/>
        </a:p>
      </dgm:t>
    </dgm:pt>
    <dgm:pt modelId="{1F398088-6ACB-EC46-A630-93FC28783C6C}" type="sibTrans" cxnId="{9ABFD51D-3AE9-BA4B-9194-151E8788BD6B}">
      <dgm:prSet/>
      <dgm:spPr/>
      <dgm:t>
        <a:bodyPr/>
        <a:lstStyle/>
        <a:p>
          <a:endParaRPr lang="en-US"/>
        </a:p>
      </dgm:t>
    </dgm:pt>
    <dgm:pt modelId="{434EFF88-EF5E-A048-BEC6-062CD53AE41C}">
      <dgm:prSet/>
      <dgm:spPr/>
      <dgm:t>
        <a:bodyPr/>
        <a:lstStyle/>
        <a:p>
          <a:pPr rtl="0"/>
          <a:r>
            <a:rPr lang="en-US" dirty="0" smtClean="0"/>
            <a:t>4. Plan for savings</a:t>
          </a:r>
          <a:endParaRPr lang="en-US" dirty="0"/>
        </a:p>
      </dgm:t>
    </dgm:pt>
    <dgm:pt modelId="{3CB85682-4379-7D40-A1ED-70C8FB7B17B4}" type="parTrans" cxnId="{A5946F41-4CD7-8F47-99C6-F2C0474E8154}">
      <dgm:prSet/>
      <dgm:spPr/>
      <dgm:t>
        <a:bodyPr/>
        <a:lstStyle/>
        <a:p>
          <a:endParaRPr lang="en-US"/>
        </a:p>
      </dgm:t>
    </dgm:pt>
    <dgm:pt modelId="{2EC05F4A-B962-E849-A71C-7CE67C4BE627}" type="sibTrans" cxnId="{A5946F41-4CD7-8F47-99C6-F2C0474E8154}">
      <dgm:prSet/>
      <dgm:spPr/>
      <dgm:t>
        <a:bodyPr/>
        <a:lstStyle/>
        <a:p>
          <a:endParaRPr lang="en-US"/>
        </a:p>
      </dgm:t>
    </dgm:pt>
    <dgm:pt modelId="{7325D115-BD43-9745-A957-FA3F7ACE7DE8}">
      <dgm:prSet/>
      <dgm:spPr/>
      <dgm:t>
        <a:bodyPr/>
        <a:lstStyle/>
        <a:p>
          <a:pPr rtl="0"/>
          <a:r>
            <a:rPr lang="en-US" dirty="0" smtClean="0"/>
            <a:t>5. Balance and adjust your budget</a:t>
          </a:r>
          <a:endParaRPr lang="en-US" dirty="0"/>
        </a:p>
      </dgm:t>
    </dgm:pt>
    <dgm:pt modelId="{CDCAF458-8249-D847-B97D-99646EB7DF13}" type="parTrans" cxnId="{57098E92-79C4-9746-8741-2B4A5086C252}">
      <dgm:prSet/>
      <dgm:spPr/>
      <dgm:t>
        <a:bodyPr/>
        <a:lstStyle/>
        <a:p>
          <a:endParaRPr lang="en-US"/>
        </a:p>
      </dgm:t>
    </dgm:pt>
    <dgm:pt modelId="{30187E4F-FE49-3E49-A051-5F1F88FBD545}" type="sibTrans" cxnId="{57098E92-79C4-9746-8741-2B4A5086C252}">
      <dgm:prSet/>
      <dgm:spPr/>
      <dgm:t>
        <a:bodyPr/>
        <a:lstStyle/>
        <a:p>
          <a:endParaRPr lang="en-US"/>
        </a:p>
      </dgm:t>
    </dgm:pt>
    <dgm:pt modelId="{09FD3472-2665-8347-8094-FDCF98F54124}" type="pres">
      <dgm:prSet presAssocID="{71C8808D-0E90-CC4A-BF4A-5243490EDBF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0281B6-BD32-C040-9ED7-67B241E716BA}" type="pres">
      <dgm:prSet presAssocID="{71C8808D-0E90-CC4A-BF4A-5243490EDBF1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79844156-8007-6446-8E48-3D653881240E}" type="pres">
      <dgm:prSet presAssocID="{71C8808D-0E90-CC4A-BF4A-5243490EDBF1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43B11-6EF9-E241-BEF8-9B16353394B7}" type="pres">
      <dgm:prSet presAssocID="{71C8808D-0E90-CC4A-BF4A-5243490EDBF1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64011-9990-6C4F-B745-CB518B4E5665}" type="pres">
      <dgm:prSet presAssocID="{71C8808D-0E90-CC4A-BF4A-5243490EDBF1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24338-83A2-8146-9A06-79B1183ADA62}" type="pres">
      <dgm:prSet presAssocID="{71C8808D-0E90-CC4A-BF4A-5243490EDBF1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7AF99-84F9-1C41-A380-4CAFCD1E4F44}" type="pres">
      <dgm:prSet presAssocID="{71C8808D-0E90-CC4A-BF4A-5243490EDBF1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6AA153-AA5C-EE40-B0DE-83B87F215281}" type="pres">
      <dgm:prSet presAssocID="{71C8808D-0E90-CC4A-BF4A-5243490EDBF1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DED06D-23B9-4E49-8818-4C89462E07EB}" type="pres">
      <dgm:prSet presAssocID="{71C8808D-0E90-CC4A-BF4A-5243490EDBF1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A94529-0F75-D14E-8B3C-5FE96131727F}" type="pres">
      <dgm:prSet presAssocID="{71C8808D-0E90-CC4A-BF4A-5243490EDBF1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FE489-76F8-264F-AE73-49AA2DA813A4}" type="pres">
      <dgm:prSet presAssocID="{71C8808D-0E90-CC4A-BF4A-5243490EDBF1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EF9EDF-DBED-7445-AD0A-D2831F9EFADF}" type="pres">
      <dgm:prSet presAssocID="{71C8808D-0E90-CC4A-BF4A-5243490EDBF1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1D1A2-FCEC-9242-81FC-137D6C98DFA1}" type="pres">
      <dgm:prSet presAssocID="{71C8808D-0E90-CC4A-BF4A-5243490EDBF1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584605-F5D9-1C46-806C-94357684EFAC}" type="pres">
      <dgm:prSet presAssocID="{71C8808D-0E90-CC4A-BF4A-5243490EDBF1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4C472E-D431-E940-86A5-C8EED54A90C5}" type="pres">
      <dgm:prSet presAssocID="{71C8808D-0E90-CC4A-BF4A-5243490EDBF1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4FD369-73EB-524E-9682-2A8E0A988CEB}" type="pres">
      <dgm:prSet presAssocID="{71C8808D-0E90-CC4A-BF4A-5243490EDBF1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2A8E57-7ECF-9D4A-85CE-8551AE1F8866}" type="presOf" srcId="{F24DCC00-752B-284A-BB15-5A0C4E232F61}" destId="{18064011-9990-6C4F-B745-CB518B4E5665}" srcOrd="0" destOrd="0" presId="urn:microsoft.com/office/officeart/2005/8/layout/vProcess5"/>
    <dgm:cxn modelId="{534D4EA9-97A3-C449-955C-7272B1E8A8C4}" type="presOf" srcId="{68A41968-D8F6-3E42-9427-2F37D6BC5309}" destId="{BCDED06D-23B9-4E49-8818-4C89462E07EB}" srcOrd="0" destOrd="0" presId="urn:microsoft.com/office/officeart/2005/8/layout/vProcess5"/>
    <dgm:cxn modelId="{ED05E6E8-C46C-1549-BF78-CBBC318A833F}" type="presOf" srcId="{434EFF88-EF5E-A048-BEC6-062CD53AE41C}" destId="{01024338-83A2-8146-9A06-79B1183ADA62}" srcOrd="0" destOrd="0" presId="urn:microsoft.com/office/officeart/2005/8/layout/vProcess5"/>
    <dgm:cxn modelId="{79937B73-70D3-EB45-A118-B9F362D12FF4}" type="presOf" srcId="{7325D115-BD43-9745-A957-FA3F7ACE7DE8}" destId="{544FD369-73EB-524E-9682-2A8E0A988CEB}" srcOrd="1" destOrd="0" presId="urn:microsoft.com/office/officeart/2005/8/layout/vProcess5"/>
    <dgm:cxn modelId="{261D5340-832E-494B-83DA-D6263F2AB69F}" type="presOf" srcId="{D0EAEDAF-7F2D-2E48-B84B-62311D76FEE4}" destId="{79844156-8007-6446-8E48-3D653881240E}" srcOrd="0" destOrd="0" presId="urn:microsoft.com/office/officeart/2005/8/layout/vProcess5"/>
    <dgm:cxn modelId="{DD46B50C-B822-A64F-9AB6-7016CBE110FE}" type="presOf" srcId="{D0EAEDAF-7F2D-2E48-B84B-62311D76FEE4}" destId="{DEEF9EDF-DBED-7445-AD0A-D2831F9EFADF}" srcOrd="1" destOrd="0" presId="urn:microsoft.com/office/officeart/2005/8/layout/vProcess5"/>
    <dgm:cxn modelId="{9F0108B3-C5C3-AE40-A5E3-37F0B953374D}" type="presOf" srcId="{F424E634-2427-0846-9EC0-07A66A7F63B2}" destId="{0D6AA153-AA5C-EE40-B0DE-83B87F215281}" srcOrd="0" destOrd="0" presId="urn:microsoft.com/office/officeart/2005/8/layout/vProcess5"/>
    <dgm:cxn modelId="{1B6AF6FF-FFA8-0046-94E7-2E397D8D9BC9}" type="presOf" srcId="{AC2C06D3-0AD1-A944-9459-20E5A74CEF54}" destId="{5B91D1A2-FCEC-9242-81FC-137D6C98DFA1}" srcOrd="1" destOrd="0" presId="urn:microsoft.com/office/officeart/2005/8/layout/vProcess5"/>
    <dgm:cxn modelId="{9CA00C2F-67D6-8B44-979C-170DC6ED1F6A}" type="presOf" srcId="{2EC05F4A-B962-E849-A71C-7CE67C4BE627}" destId="{14BFE489-76F8-264F-AE73-49AA2DA813A4}" srcOrd="0" destOrd="0" presId="urn:microsoft.com/office/officeart/2005/8/layout/vProcess5"/>
    <dgm:cxn modelId="{A5946F41-4CD7-8F47-99C6-F2C0474E8154}" srcId="{71C8808D-0E90-CC4A-BF4A-5243490EDBF1}" destId="{434EFF88-EF5E-A048-BEC6-062CD53AE41C}" srcOrd="3" destOrd="0" parTransId="{3CB85682-4379-7D40-A1ED-70C8FB7B17B4}" sibTransId="{2EC05F4A-B962-E849-A71C-7CE67C4BE627}"/>
    <dgm:cxn modelId="{57098E92-79C4-9746-8741-2B4A5086C252}" srcId="{71C8808D-0E90-CC4A-BF4A-5243490EDBF1}" destId="{7325D115-BD43-9745-A957-FA3F7ACE7DE8}" srcOrd="4" destOrd="0" parTransId="{CDCAF458-8249-D847-B97D-99646EB7DF13}" sibTransId="{30187E4F-FE49-3E49-A051-5F1F88FBD545}"/>
    <dgm:cxn modelId="{7B0FB8ED-2C93-E744-8154-E6185E8F43F1}" srcId="{71C8808D-0E90-CC4A-BF4A-5243490EDBF1}" destId="{AC2C06D3-0AD1-A944-9459-20E5A74CEF54}" srcOrd="1" destOrd="0" parTransId="{EDC08937-F605-7D48-B977-C7451AB74BDD}" sibTransId="{68A41968-D8F6-3E42-9427-2F37D6BC5309}"/>
    <dgm:cxn modelId="{BA73950E-D44E-5147-9392-982926DC6E3A}" type="presOf" srcId="{7325D115-BD43-9745-A957-FA3F7ACE7DE8}" destId="{1727AF99-84F9-1C41-A380-4CAFCD1E4F44}" srcOrd="0" destOrd="0" presId="urn:microsoft.com/office/officeart/2005/8/layout/vProcess5"/>
    <dgm:cxn modelId="{11737A1E-D37C-7B42-900D-70C4B3E5BF57}" type="presOf" srcId="{AC2C06D3-0AD1-A944-9459-20E5A74CEF54}" destId="{6C443B11-6EF9-E241-BEF8-9B16353394B7}" srcOrd="0" destOrd="0" presId="urn:microsoft.com/office/officeart/2005/8/layout/vProcess5"/>
    <dgm:cxn modelId="{57BDAD5F-C86E-C34E-B7DC-726B85E6DBB8}" type="presOf" srcId="{1F398088-6ACB-EC46-A630-93FC28783C6C}" destId="{50A94529-0F75-D14E-8B3C-5FE96131727F}" srcOrd="0" destOrd="0" presId="urn:microsoft.com/office/officeart/2005/8/layout/vProcess5"/>
    <dgm:cxn modelId="{3AB74EAE-FCD8-5944-853B-736956787330}" type="presOf" srcId="{F24DCC00-752B-284A-BB15-5A0C4E232F61}" destId="{26584605-F5D9-1C46-806C-94357684EFAC}" srcOrd="1" destOrd="0" presId="urn:microsoft.com/office/officeart/2005/8/layout/vProcess5"/>
    <dgm:cxn modelId="{847955A9-20B7-D74B-9094-6FE2633D72A9}" type="presOf" srcId="{71C8808D-0E90-CC4A-BF4A-5243490EDBF1}" destId="{09FD3472-2665-8347-8094-FDCF98F54124}" srcOrd="0" destOrd="0" presId="urn:microsoft.com/office/officeart/2005/8/layout/vProcess5"/>
    <dgm:cxn modelId="{44576380-85A4-B045-B3D2-E449FA84EA98}" srcId="{71C8808D-0E90-CC4A-BF4A-5243490EDBF1}" destId="{D0EAEDAF-7F2D-2E48-B84B-62311D76FEE4}" srcOrd="0" destOrd="0" parTransId="{8248D7DC-8048-6D4D-B92B-D469CDA2B515}" sibTransId="{F424E634-2427-0846-9EC0-07A66A7F63B2}"/>
    <dgm:cxn modelId="{9ABFD51D-3AE9-BA4B-9194-151E8788BD6B}" srcId="{71C8808D-0E90-CC4A-BF4A-5243490EDBF1}" destId="{F24DCC00-752B-284A-BB15-5A0C4E232F61}" srcOrd="2" destOrd="0" parTransId="{CE5D5BC3-996A-8F4E-8245-BA75D9A076A7}" sibTransId="{1F398088-6ACB-EC46-A630-93FC28783C6C}"/>
    <dgm:cxn modelId="{09916754-E3BA-D64E-BC55-9D797AFB845D}" type="presOf" srcId="{434EFF88-EF5E-A048-BEC6-062CD53AE41C}" destId="{204C472E-D431-E940-86A5-C8EED54A90C5}" srcOrd="1" destOrd="0" presId="urn:microsoft.com/office/officeart/2005/8/layout/vProcess5"/>
    <dgm:cxn modelId="{5FC9D42F-2503-5E46-B178-C8D4E24E98CC}" type="presParOf" srcId="{09FD3472-2665-8347-8094-FDCF98F54124}" destId="{550281B6-BD32-C040-9ED7-67B241E716BA}" srcOrd="0" destOrd="0" presId="urn:microsoft.com/office/officeart/2005/8/layout/vProcess5"/>
    <dgm:cxn modelId="{CCEC508E-B437-7F4B-B7AC-8D7410F8271F}" type="presParOf" srcId="{09FD3472-2665-8347-8094-FDCF98F54124}" destId="{79844156-8007-6446-8E48-3D653881240E}" srcOrd="1" destOrd="0" presId="urn:microsoft.com/office/officeart/2005/8/layout/vProcess5"/>
    <dgm:cxn modelId="{6CB0B3CC-A68C-4F4E-B86F-72183BC7393D}" type="presParOf" srcId="{09FD3472-2665-8347-8094-FDCF98F54124}" destId="{6C443B11-6EF9-E241-BEF8-9B16353394B7}" srcOrd="2" destOrd="0" presId="urn:microsoft.com/office/officeart/2005/8/layout/vProcess5"/>
    <dgm:cxn modelId="{5ED2F576-44AE-F74A-972E-5A546D73C7E6}" type="presParOf" srcId="{09FD3472-2665-8347-8094-FDCF98F54124}" destId="{18064011-9990-6C4F-B745-CB518B4E5665}" srcOrd="3" destOrd="0" presId="urn:microsoft.com/office/officeart/2005/8/layout/vProcess5"/>
    <dgm:cxn modelId="{F66A9CF9-035E-F340-96D2-1212C1F8EE52}" type="presParOf" srcId="{09FD3472-2665-8347-8094-FDCF98F54124}" destId="{01024338-83A2-8146-9A06-79B1183ADA62}" srcOrd="4" destOrd="0" presId="urn:microsoft.com/office/officeart/2005/8/layout/vProcess5"/>
    <dgm:cxn modelId="{160CADA6-B740-9D4C-BFAB-55C96489A064}" type="presParOf" srcId="{09FD3472-2665-8347-8094-FDCF98F54124}" destId="{1727AF99-84F9-1C41-A380-4CAFCD1E4F44}" srcOrd="5" destOrd="0" presId="urn:microsoft.com/office/officeart/2005/8/layout/vProcess5"/>
    <dgm:cxn modelId="{3672C121-2D78-8F4D-8888-D098FEF45F4B}" type="presParOf" srcId="{09FD3472-2665-8347-8094-FDCF98F54124}" destId="{0D6AA153-AA5C-EE40-B0DE-83B87F215281}" srcOrd="6" destOrd="0" presId="urn:microsoft.com/office/officeart/2005/8/layout/vProcess5"/>
    <dgm:cxn modelId="{76F7633D-EB27-1043-82B6-9B7E000F9DF4}" type="presParOf" srcId="{09FD3472-2665-8347-8094-FDCF98F54124}" destId="{BCDED06D-23B9-4E49-8818-4C89462E07EB}" srcOrd="7" destOrd="0" presId="urn:microsoft.com/office/officeart/2005/8/layout/vProcess5"/>
    <dgm:cxn modelId="{F00573BF-A654-FD4C-BB7E-BF092981EB32}" type="presParOf" srcId="{09FD3472-2665-8347-8094-FDCF98F54124}" destId="{50A94529-0F75-D14E-8B3C-5FE96131727F}" srcOrd="8" destOrd="0" presId="urn:microsoft.com/office/officeart/2005/8/layout/vProcess5"/>
    <dgm:cxn modelId="{AC511738-0328-5845-A8AA-1EEAF4C12EFB}" type="presParOf" srcId="{09FD3472-2665-8347-8094-FDCF98F54124}" destId="{14BFE489-76F8-264F-AE73-49AA2DA813A4}" srcOrd="9" destOrd="0" presId="urn:microsoft.com/office/officeart/2005/8/layout/vProcess5"/>
    <dgm:cxn modelId="{ECDB2FC2-AE04-BE47-9BB6-009FDD958A86}" type="presParOf" srcId="{09FD3472-2665-8347-8094-FDCF98F54124}" destId="{DEEF9EDF-DBED-7445-AD0A-D2831F9EFADF}" srcOrd="10" destOrd="0" presId="urn:microsoft.com/office/officeart/2005/8/layout/vProcess5"/>
    <dgm:cxn modelId="{DE0DF18B-2F94-004B-B9D3-CE18E95F5BDF}" type="presParOf" srcId="{09FD3472-2665-8347-8094-FDCF98F54124}" destId="{5B91D1A2-FCEC-9242-81FC-137D6C98DFA1}" srcOrd="11" destOrd="0" presId="urn:microsoft.com/office/officeart/2005/8/layout/vProcess5"/>
    <dgm:cxn modelId="{4ED6FEC3-F165-2F4F-B7A5-CF6097536720}" type="presParOf" srcId="{09FD3472-2665-8347-8094-FDCF98F54124}" destId="{26584605-F5D9-1C46-806C-94357684EFAC}" srcOrd="12" destOrd="0" presId="urn:microsoft.com/office/officeart/2005/8/layout/vProcess5"/>
    <dgm:cxn modelId="{6F18D13D-213D-5F4C-81C9-712CF66728B0}" type="presParOf" srcId="{09FD3472-2665-8347-8094-FDCF98F54124}" destId="{204C472E-D431-E940-86A5-C8EED54A90C5}" srcOrd="13" destOrd="0" presId="urn:microsoft.com/office/officeart/2005/8/layout/vProcess5"/>
    <dgm:cxn modelId="{124484B7-211F-5D44-8CA4-0D6D73D5021E}" type="presParOf" srcId="{09FD3472-2665-8347-8094-FDCF98F54124}" destId="{544FD369-73EB-524E-9682-2A8E0A988CE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29CE8F-5404-034A-8963-AC85D02D34A6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BC6BED-D30B-704B-88C4-7FA05CED35C5}">
      <dgm:prSet phldrT="[Text]"/>
      <dgm:spPr/>
      <dgm:t>
        <a:bodyPr/>
        <a:lstStyle/>
        <a:p>
          <a:r>
            <a:rPr lang="en-US" dirty="0" smtClean="0"/>
            <a:t>What do you want to achieve this next month?</a:t>
          </a:r>
          <a:endParaRPr lang="en-US" dirty="0"/>
        </a:p>
      </dgm:t>
    </dgm:pt>
    <dgm:pt modelId="{8ADD79FA-35BD-7547-84A2-FF555231A115}" type="parTrans" cxnId="{CEC7E4F4-97D3-2A4C-B5BD-7969FF08A72E}">
      <dgm:prSet/>
      <dgm:spPr/>
      <dgm:t>
        <a:bodyPr/>
        <a:lstStyle/>
        <a:p>
          <a:endParaRPr lang="en-US"/>
        </a:p>
      </dgm:t>
    </dgm:pt>
    <dgm:pt modelId="{5AA5137C-72F2-DD48-85A6-331C363BAD37}" type="sibTrans" cxnId="{CEC7E4F4-97D3-2A4C-B5BD-7969FF08A72E}">
      <dgm:prSet/>
      <dgm:spPr/>
      <dgm:t>
        <a:bodyPr/>
        <a:lstStyle/>
        <a:p>
          <a:endParaRPr lang="en-US"/>
        </a:p>
      </dgm:t>
    </dgm:pt>
    <dgm:pt modelId="{FCAE471C-CE54-FF43-A146-E900FDC806FB}">
      <dgm:prSet phldrT="[Text]"/>
      <dgm:spPr/>
      <dgm:t>
        <a:bodyPr/>
        <a:lstStyle/>
        <a:p>
          <a:r>
            <a:rPr lang="en-US" dirty="0" smtClean="0"/>
            <a:t>Savings?</a:t>
          </a:r>
          <a:endParaRPr lang="en-US" dirty="0"/>
        </a:p>
      </dgm:t>
    </dgm:pt>
    <dgm:pt modelId="{27981E46-3B8A-E54D-9A18-7F34191307D2}" type="parTrans" cxnId="{FBE43DB0-D042-294D-A956-B631B251AE2F}">
      <dgm:prSet/>
      <dgm:spPr/>
      <dgm:t>
        <a:bodyPr/>
        <a:lstStyle/>
        <a:p>
          <a:endParaRPr lang="en-US"/>
        </a:p>
      </dgm:t>
    </dgm:pt>
    <dgm:pt modelId="{911A357A-2A67-E045-B68C-DCA3DC4B522C}" type="sibTrans" cxnId="{FBE43DB0-D042-294D-A956-B631B251AE2F}">
      <dgm:prSet/>
      <dgm:spPr/>
      <dgm:t>
        <a:bodyPr/>
        <a:lstStyle/>
        <a:p>
          <a:endParaRPr lang="en-US"/>
        </a:p>
      </dgm:t>
    </dgm:pt>
    <dgm:pt modelId="{D607E196-F8AC-0645-B458-ABC13D8AFE9D}">
      <dgm:prSet phldrT="[Text]"/>
      <dgm:spPr/>
      <dgm:t>
        <a:bodyPr/>
        <a:lstStyle/>
        <a:p>
          <a:r>
            <a:rPr lang="en-US" dirty="0" smtClean="0"/>
            <a:t>Purchase?</a:t>
          </a:r>
          <a:endParaRPr lang="en-US" dirty="0"/>
        </a:p>
      </dgm:t>
    </dgm:pt>
    <dgm:pt modelId="{0A814AB5-02EF-0E4B-B912-350F650F499E}" type="parTrans" cxnId="{C3276526-DC7C-2D4C-87D4-208B8FFC47B8}">
      <dgm:prSet/>
      <dgm:spPr/>
      <dgm:t>
        <a:bodyPr/>
        <a:lstStyle/>
        <a:p>
          <a:endParaRPr lang="en-US"/>
        </a:p>
      </dgm:t>
    </dgm:pt>
    <dgm:pt modelId="{52916460-F031-A148-ADA6-DBC9FED9F53E}" type="sibTrans" cxnId="{C3276526-DC7C-2D4C-87D4-208B8FFC47B8}">
      <dgm:prSet/>
      <dgm:spPr/>
      <dgm:t>
        <a:bodyPr/>
        <a:lstStyle/>
        <a:p>
          <a:endParaRPr lang="en-US"/>
        </a:p>
      </dgm:t>
    </dgm:pt>
    <dgm:pt modelId="{DC5C674D-DC8E-F941-9191-D60C428ADA2D}">
      <dgm:prSet phldrT="[Text]"/>
      <dgm:spPr/>
      <dgm:t>
        <a:bodyPr/>
        <a:lstStyle/>
        <a:p>
          <a:r>
            <a:rPr lang="en-US" dirty="0" smtClean="0"/>
            <a:t>What is Important to you?</a:t>
          </a:r>
          <a:endParaRPr lang="en-US" dirty="0"/>
        </a:p>
      </dgm:t>
    </dgm:pt>
    <dgm:pt modelId="{D609710A-FECB-EC4F-95DA-BD2320CEB5B5}" type="parTrans" cxnId="{BB3D33DA-353B-254C-9650-AEE4A3A7E8CD}">
      <dgm:prSet/>
      <dgm:spPr/>
      <dgm:t>
        <a:bodyPr/>
        <a:lstStyle/>
        <a:p>
          <a:endParaRPr lang="en-US"/>
        </a:p>
      </dgm:t>
    </dgm:pt>
    <dgm:pt modelId="{4F9819AD-FD57-1C4E-8C62-06AA0C731785}" type="sibTrans" cxnId="{BB3D33DA-353B-254C-9650-AEE4A3A7E8CD}">
      <dgm:prSet/>
      <dgm:spPr/>
      <dgm:t>
        <a:bodyPr/>
        <a:lstStyle/>
        <a:p>
          <a:endParaRPr lang="en-US"/>
        </a:p>
      </dgm:t>
    </dgm:pt>
    <dgm:pt modelId="{4C2B7931-B1CD-6F45-9035-DDD74E832064}">
      <dgm:prSet phldrT="[Text]"/>
      <dgm:spPr/>
      <dgm:t>
        <a:bodyPr/>
        <a:lstStyle/>
        <a:p>
          <a:r>
            <a:rPr lang="en-US" dirty="0" smtClean="0"/>
            <a:t>Savings?</a:t>
          </a:r>
          <a:endParaRPr lang="en-US" dirty="0"/>
        </a:p>
      </dgm:t>
    </dgm:pt>
    <dgm:pt modelId="{FF9325E1-4FFE-EF48-B21B-ABD03A4B7C93}" type="parTrans" cxnId="{803CC13A-CE54-5A4B-97DE-B6CE96720960}">
      <dgm:prSet/>
      <dgm:spPr/>
      <dgm:t>
        <a:bodyPr/>
        <a:lstStyle/>
        <a:p>
          <a:endParaRPr lang="en-US"/>
        </a:p>
      </dgm:t>
    </dgm:pt>
    <dgm:pt modelId="{5B78958F-A4F8-7846-85C2-9C00BC9E3C57}" type="sibTrans" cxnId="{803CC13A-CE54-5A4B-97DE-B6CE96720960}">
      <dgm:prSet/>
      <dgm:spPr/>
      <dgm:t>
        <a:bodyPr/>
        <a:lstStyle/>
        <a:p>
          <a:endParaRPr lang="en-US"/>
        </a:p>
      </dgm:t>
    </dgm:pt>
    <dgm:pt modelId="{AA870D65-544B-274F-AFD5-56F5C6BC7E19}">
      <dgm:prSet phldrT="[Text]"/>
      <dgm:spPr/>
      <dgm:t>
        <a:bodyPr/>
        <a:lstStyle/>
        <a:p>
          <a:r>
            <a:rPr lang="en-US" dirty="0" smtClean="0"/>
            <a:t>What are your goals?</a:t>
          </a:r>
          <a:endParaRPr lang="en-US" dirty="0"/>
        </a:p>
      </dgm:t>
    </dgm:pt>
    <dgm:pt modelId="{FE9D5037-214F-3443-BEC6-AACFDE3C7EEC}" type="parTrans" cxnId="{BD39DB74-AAF9-574E-A779-D5605AA5F649}">
      <dgm:prSet/>
      <dgm:spPr/>
      <dgm:t>
        <a:bodyPr/>
        <a:lstStyle/>
        <a:p>
          <a:endParaRPr lang="en-US"/>
        </a:p>
      </dgm:t>
    </dgm:pt>
    <dgm:pt modelId="{34916033-46A5-4B44-962A-1C680C918123}" type="sibTrans" cxnId="{BD39DB74-AAF9-574E-A779-D5605AA5F649}">
      <dgm:prSet/>
      <dgm:spPr/>
      <dgm:t>
        <a:bodyPr/>
        <a:lstStyle/>
        <a:p>
          <a:endParaRPr lang="en-US"/>
        </a:p>
      </dgm:t>
    </dgm:pt>
    <dgm:pt modelId="{2BE67FDD-8A8E-B34A-9C40-A459B1A8784E}">
      <dgm:prSet phldrT="[Text]"/>
      <dgm:spPr/>
      <dgm:t>
        <a:bodyPr/>
        <a:lstStyle/>
        <a:p>
          <a:r>
            <a:rPr lang="en-US" dirty="0" smtClean="0"/>
            <a:t> Stability?</a:t>
          </a:r>
          <a:endParaRPr lang="en-US" dirty="0"/>
        </a:p>
      </dgm:t>
    </dgm:pt>
    <dgm:pt modelId="{4D39211C-0E37-EA41-B4CC-82B77BE8FE80}" type="parTrans" cxnId="{67DC8017-A395-AE4D-BEDA-1F2B4EBAE728}">
      <dgm:prSet/>
      <dgm:spPr/>
      <dgm:t>
        <a:bodyPr/>
        <a:lstStyle/>
        <a:p>
          <a:endParaRPr lang="en-US"/>
        </a:p>
      </dgm:t>
    </dgm:pt>
    <dgm:pt modelId="{11E78EEA-3555-FE4E-B3C7-DEDA8D547AA5}" type="sibTrans" cxnId="{67DC8017-A395-AE4D-BEDA-1F2B4EBAE728}">
      <dgm:prSet/>
      <dgm:spPr/>
      <dgm:t>
        <a:bodyPr/>
        <a:lstStyle/>
        <a:p>
          <a:endParaRPr lang="en-US"/>
        </a:p>
      </dgm:t>
    </dgm:pt>
    <dgm:pt modelId="{33BB2234-40B6-E846-BDDF-0F1BBB9FDF8D}">
      <dgm:prSet phldrT="[Text]"/>
      <dgm:spPr/>
      <dgm:t>
        <a:bodyPr/>
        <a:lstStyle/>
        <a:p>
          <a:r>
            <a:rPr lang="en-US" dirty="0" smtClean="0"/>
            <a:t> Larger Purchase?</a:t>
          </a:r>
          <a:endParaRPr lang="en-US" dirty="0"/>
        </a:p>
      </dgm:t>
    </dgm:pt>
    <dgm:pt modelId="{9D942831-01BD-EE40-9EDE-EA562B064050}" type="parTrans" cxnId="{11FF1A13-9A0A-A248-95E9-3D0B0AA33B6A}">
      <dgm:prSet/>
      <dgm:spPr/>
      <dgm:t>
        <a:bodyPr/>
        <a:lstStyle/>
        <a:p>
          <a:endParaRPr lang="en-US"/>
        </a:p>
      </dgm:t>
    </dgm:pt>
    <dgm:pt modelId="{8795F79C-5F31-8447-B4A9-835AE72BDD9E}" type="sibTrans" cxnId="{11FF1A13-9A0A-A248-95E9-3D0B0AA33B6A}">
      <dgm:prSet/>
      <dgm:spPr/>
      <dgm:t>
        <a:bodyPr/>
        <a:lstStyle/>
        <a:p>
          <a:endParaRPr lang="en-US"/>
        </a:p>
      </dgm:t>
    </dgm:pt>
    <dgm:pt modelId="{4DEC09CA-8DB4-8C46-8E4F-B6D81FC469BC}">
      <dgm:prSet phldrT="[Text]"/>
      <dgm:spPr/>
      <dgm:t>
        <a:bodyPr/>
        <a:lstStyle/>
        <a:p>
          <a:r>
            <a:rPr lang="en-US" dirty="0" smtClean="0"/>
            <a:t>Entertainment?</a:t>
          </a:r>
          <a:endParaRPr lang="en-US" dirty="0"/>
        </a:p>
      </dgm:t>
    </dgm:pt>
    <dgm:pt modelId="{CD25CCE6-1A13-3048-BBE7-20BCE9A6BBBE}" type="parTrans" cxnId="{748453BA-D0D7-A34F-9BD2-11C44C8F95C7}">
      <dgm:prSet/>
      <dgm:spPr/>
      <dgm:t>
        <a:bodyPr/>
        <a:lstStyle/>
        <a:p>
          <a:endParaRPr lang="en-US"/>
        </a:p>
      </dgm:t>
    </dgm:pt>
    <dgm:pt modelId="{13E16815-571D-714E-838B-26B022C417F5}" type="sibTrans" cxnId="{748453BA-D0D7-A34F-9BD2-11C44C8F95C7}">
      <dgm:prSet/>
      <dgm:spPr/>
      <dgm:t>
        <a:bodyPr/>
        <a:lstStyle/>
        <a:p>
          <a:endParaRPr lang="en-US"/>
        </a:p>
      </dgm:t>
    </dgm:pt>
    <dgm:pt modelId="{022D5E64-526A-4F42-9386-3F1665A40CE2}" type="pres">
      <dgm:prSet presAssocID="{2529CE8F-5404-034A-8963-AC85D02D34A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E2AFDAB-3B56-AA48-B9A0-0F2AAE179754}" type="pres">
      <dgm:prSet presAssocID="{DBBC6BED-D30B-704B-88C4-7FA05CED35C5}" presName="root" presStyleCnt="0"/>
      <dgm:spPr/>
    </dgm:pt>
    <dgm:pt modelId="{7ECEBE0D-D7AA-F042-897B-D8A6468394B1}" type="pres">
      <dgm:prSet presAssocID="{DBBC6BED-D30B-704B-88C4-7FA05CED35C5}" presName="rootComposite" presStyleCnt="0"/>
      <dgm:spPr/>
    </dgm:pt>
    <dgm:pt modelId="{64667BBC-A76C-5E4D-97FE-5882C12D5459}" type="pres">
      <dgm:prSet presAssocID="{DBBC6BED-D30B-704B-88C4-7FA05CED35C5}" presName="rootText" presStyleLbl="node1" presStyleIdx="0" presStyleCnt="3"/>
      <dgm:spPr/>
      <dgm:t>
        <a:bodyPr/>
        <a:lstStyle/>
        <a:p>
          <a:endParaRPr lang="en-US"/>
        </a:p>
      </dgm:t>
    </dgm:pt>
    <dgm:pt modelId="{36E0C65A-854A-6843-8806-484C697854CF}" type="pres">
      <dgm:prSet presAssocID="{DBBC6BED-D30B-704B-88C4-7FA05CED35C5}" presName="rootConnector" presStyleLbl="node1" presStyleIdx="0" presStyleCnt="3"/>
      <dgm:spPr/>
      <dgm:t>
        <a:bodyPr/>
        <a:lstStyle/>
        <a:p>
          <a:endParaRPr lang="en-US"/>
        </a:p>
      </dgm:t>
    </dgm:pt>
    <dgm:pt modelId="{9016FC53-9C4F-D74C-BD28-B3F099742451}" type="pres">
      <dgm:prSet presAssocID="{DBBC6BED-D30B-704B-88C4-7FA05CED35C5}" presName="childShape" presStyleCnt="0"/>
      <dgm:spPr/>
    </dgm:pt>
    <dgm:pt modelId="{5AEBA327-12A0-CB43-B0B4-0378D531DAB5}" type="pres">
      <dgm:prSet presAssocID="{27981E46-3B8A-E54D-9A18-7F34191307D2}" presName="Name13" presStyleLbl="parChTrans1D2" presStyleIdx="0" presStyleCnt="6"/>
      <dgm:spPr/>
      <dgm:t>
        <a:bodyPr/>
        <a:lstStyle/>
        <a:p>
          <a:endParaRPr lang="en-US"/>
        </a:p>
      </dgm:t>
    </dgm:pt>
    <dgm:pt modelId="{A9155EC0-4B51-AD44-8906-377E196BBDA9}" type="pres">
      <dgm:prSet presAssocID="{FCAE471C-CE54-FF43-A146-E900FDC806FB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02D07D-7C33-4648-A342-2038DC4F3B50}" type="pres">
      <dgm:prSet presAssocID="{0A814AB5-02EF-0E4B-B912-350F650F499E}" presName="Name13" presStyleLbl="parChTrans1D2" presStyleIdx="1" presStyleCnt="6"/>
      <dgm:spPr/>
      <dgm:t>
        <a:bodyPr/>
        <a:lstStyle/>
        <a:p>
          <a:endParaRPr lang="en-US"/>
        </a:p>
      </dgm:t>
    </dgm:pt>
    <dgm:pt modelId="{C1BDA676-DBDC-3348-86BC-B15AD270FE10}" type="pres">
      <dgm:prSet presAssocID="{D607E196-F8AC-0645-B458-ABC13D8AFE9D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7A1E15-4A0A-F04A-A8B9-FFF47ACBB30E}" type="pres">
      <dgm:prSet presAssocID="{DC5C674D-DC8E-F941-9191-D60C428ADA2D}" presName="root" presStyleCnt="0"/>
      <dgm:spPr/>
    </dgm:pt>
    <dgm:pt modelId="{3A6F1D75-C078-9140-A5B5-F85C473022B4}" type="pres">
      <dgm:prSet presAssocID="{DC5C674D-DC8E-F941-9191-D60C428ADA2D}" presName="rootComposite" presStyleCnt="0"/>
      <dgm:spPr/>
    </dgm:pt>
    <dgm:pt modelId="{8AC5CCDA-E96A-3940-BB52-68F1866F7E22}" type="pres">
      <dgm:prSet presAssocID="{DC5C674D-DC8E-F941-9191-D60C428ADA2D}" presName="rootText" presStyleLbl="node1" presStyleIdx="1" presStyleCnt="3"/>
      <dgm:spPr/>
      <dgm:t>
        <a:bodyPr/>
        <a:lstStyle/>
        <a:p>
          <a:endParaRPr lang="en-US"/>
        </a:p>
      </dgm:t>
    </dgm:pt>
    <dgm:pt modelId="{791CF05C-962C-6C4E-A117-3D6289F380BA}" type="pres">
      <dgm:prSet presAssocID="{DC5C674D-DC8E-F941-9191-D60C428ADA2D}" presName="rootConnector" presStyleLbl="node1" presStyleIdx="1" presStyleCnt="3"/>
      <dgm:spPr/>
      <dgm:t>
        <a:bodyPr/>
        <a:lstStyle/>
        <a:p>
          <a:endParaRPr lang="en-US"/>
        </a:p>
      </dgm:t>
    </dgm:pt>
    <dgm:pt modelId="{DBD9A848-FBDC-504E-B9A3-34052B89F9C6}" type="pres">
      <dgm:prSet presAssocID="{DC5C674D-DC8E-F941-9191-D60C428ADA2D}" presName="childShape" presStyleCnt="0"/>
      <dgm:spPr/>
    </dgm:pt>
    <dgm:pt modelId="{9170236F-FAFD-AE43-A791-A292FF943ED9}" type="pres">
      <dgm:prSet presAssocID="{FF9325E1-4FFE-EF48-B21B-ABD03A4B7C93}" presName="Name13" presStyleLbl="parChTrans1D2" presStyleIdx="2" presStyleCnt="6"/>
      <dgm:spPr/>
      <dgm:t>
        <a:bodyPr/>
        <a:lstStyle/>
        <a:p>
          <a:endParaRPr lang="en-US"/>
        </a:p>
      </dgm:t>
    </dgm:pt>
    <dgm:pt modelId="{34520E2C-EAF1-D444-9644-E432EADF03AF}" type="pres">
      <dgm:prSet presAssocID="{4C2B7931-B1CD-6F45-9035-DDD74E832064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12F0D-6A49-B84F-B2D4-1D68746860FD}" type="pres">
      <dgm:prSet presAssocID="{CD25CCE6-1A13-3048-BBE7-20BCE9A6BBBE}" presName="Name13" presStyleLbl="parChTrans1D2" presStyleIdx="3" presStyleCnt="6"/>
      <dgm:spPr/>
      <dgm:t>
        <a:bodyPr/>
        <a:lstStyle/>
        <a:p>
          <a:endParaRPr lang="en-US"/>
        </a:p>
      </dgm:t>
    </dgm:pt>
    <dgm:pt modelId="{0BC63A93-5F4C-E045-8BBB-8C444A5EA41B}" type="pres">
      <dgm:prSet presAssocID="{4DEC09CA-8DB4-8C46-8E4F-B6D81FC469BC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B8384-4FBB-3648-BE54-BBF363DF5263}" type="pres">
      <dgm:prSet presAssocID="{AA870D65-544B-274F-AFD5-56F5C6BC7E19}" presName="root" presStyleCnt="0"/>
      <dgm:spPr/>
    </dgm:pt>
    <dgm:pt modelId="{8D697B30-0984-EE42-BC6B-418A2299112E}" type="pres">
      <dgm:prSet presAssocID="{AA870D65-544B-274F-AFD5-56F5C6BC7E19}" presName="rootComposite" presStyleCnt="0"/>
      <dgm:spPr/>
    </dgm:pt>
    <dgm:pt modelId="{E76C7D9E-A0F1-D941-9B89-64A9B2D07172}" type="pres">
      <dgm:prSet presAssocID="{AA870D65-544B-274F-AFD5-56F5C6BC7E19}" presName="rootText" presStyleLbl="node1" presStyleIdx="2" presStyleCnt="3"/>
      <dgm:spPr/>
      <dgm:t>
        <a:bodyPr/>
        <a:lstStyle/>
        <a:p>
          <a:endParaRPr lang="en-US"/>
        </a:p>
      </dgm:t>
    </dgm:pt>
    <dgm:pt modelId="{C1EBBF9B-B436-B245-AAC3-53B62B5FC193}" type="pres">
      <dgm:prSet presAssocID="{AA870D65-544B-274F-AFD5-56F5C6BC7E19}" presName="rootConnector" presStyleLbl="node1" presStyleIdx="2" presStyleCnt="3"/>
      <dgm:spPr/>
      <dgm:t>
        <a:bodyPr/>
        <a:lstStyle/>
        <a:p>
          <a:endParaRPr lang="en-US"/>
        </a:p>
      </dgm:t>
    </dgm:pt>
    <dgm:pt modelId="{C2E75A44-9242-624B-9D9F-2973A3BA50D0}" type="pres">
      <dgm:prSet presAssocID="{AA870D65-544B-274F-AFD5-56F5C6BC7E19}" presName="childShape" presStyleCnt="0"/>
      <dgm:spPr/>
    </dgm:pt>
    <dgm:pt modelId="{20AEABE1-EF19-6A44-9887-AB91970DE9C9}" type="pres">
      <dgm:prSet presAssocID="{9D942831-01BD-EE40-9EDE-EA562B064050}" presName="Name13" presStyleLbl="parChTrans1D2" presStyleIdx="4" presStyleCnt="6"/>
      <dgm:spPr/>
      <dgm:t>
        <a:bodyPr/>
        <a:lstStyle/>
        <a:p>
          <a:endParaRPr lang="en-US"/>
        </a:p>
      </dgm:t>
    </dgm:pt>
    <dgm:pt modelId="{DB517A41-969F-BA40-AB63-118FD805FFCE}" type="pres">
      <dgm:prSet presAssocID="{33BB2234-40B6-E846-BDDF-0F1BBB9FDF8D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DCAC68-1DCC-8547-B422-E8AE2FDBC538}" type="pres">
      <dgm:prSet presAssocID="{4D39211C-0E37-EA41-B4CC-82B77BE8FE80}" presName="Name13" presStyleLbl="parChTrans1D2" presStyleIdx="5" presStyleCnt="6"/>
      <dgm:spPr/>
      <dgm:t>
        <a:bodyPr/>
        <a:lstStyle/>
        <a:p>
          <a:endParaRPr lang="en-US"/>
        </a:p>
      </dgm:t>
    </dgm:pt>
    <dgm:pt modelId="{07C7810A-0163-8746-A0A4-4AE9BF81203C}" type="pres">
      <dgm:prSet presAssocID="{2BE67FDD-8A8E-B34A-9C40-A459B1A8784E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E396F9-5126-2B4C-B143-0B228597F385}" type="presOf" srcId="{27981E46-3B8A-E54D-9A18-7F34191307D2}" destId="{5AEBA327-12A0-CB43-B0B4-0378D531DAB5}" srcOrd="0" destOrd="0" presId="urn:microsoft.com/office/officeart/2005/8/layout/hierarchy3"/>
    <dgm:cxn modelId="{BD39DB74-AAF9-574E-A779-D5605AA5F649}" srcId="{2529CE8F-5404-034A-8963-AC85D02D34A6}" destId="{AA870D65-544B-274F-AFD5-56F5C6BC7E19}" srcOrd="2" destOrd="0" parTransId="{FE9D5037-214F-3443-BEC6-AACFDE3C7EEC}" sibTransId="{34916033-46A5-4B44-962A-1C680C918123}"/>
    <dgm:cxn modelId="{1D485050-33FB-A345-ACE5-CF81E996C191}" type="presOf" srcId="{4C2B7931-B1CD-6F45-9035-DDD74E832064}" destId="{34520E2C-EAF1-D444-9644-E432EADF03AF}" srcOrd="0" destOrd="0" presId="urn:microsoft.com/office/officeart/2005/8/layout/hierarchy3"/>
    <dgm:cxn modelId="{67DC8017-A395-AE4D-BEDA-1F2B4EBAE728}" srcId="{AA870D65-544B-274F-AFD5-56F5C6BC7E19}" destId="{2BE67FDD-8A8E-B34A-9C40-A459B1A8784E}" srcOrd="1" destOrd="0" parTransId="{4D39211C-0E37-EA41-B4CC-82B77BE8FE80}" sibTransId="{11E78EEA-3555-FE4E-B3C7-DEDA8D547AA5}"/>
    <dgm:cxn modelId="{0F5A0C35-D856-FF4C-B573-4226C22E0092}" type="presOf" srcId="{FF9325E1-4FFE-EF48-B21B-ABD03A4B7C93}" destId="{9170236F-FAFD-AE43-A791-A292FF943ED9}" srcOrd="0" destOrd="0" presId="urn:microsoft.com/office/officeart/2005/8/layout/hierarchy3"/>
    <dgm:cxn modelId="{A717401B-EE6E-D943-BACF-16DC4C7ADAB3}" type="presOf" srcId="{4D39211C-0E37-EA41-B4CC-82B77BE8FE80}" destId="{4DDCAC68-1DCC-8547-B422-E8AE2FDBC538}" srcOrd="0" destOrd="0" presId="urn:microsoft.com/office/officeart/2005/8/layout/hierarchy3"/>
    <dgm:cxn modelId="{609C4C59-3848-AA41-A97C-2863F9709497}" type="presOf" srcId="{DBBC6BED-D30B-704B-88C4-7FA05CED35C5}" destId="{64667BBC-A76C-5E4D-97FE-5882C12D5459}" srcOrd="0" destOrd="0" presId="urn:microsoft.com/office/officeart/2005/8/layout/hierarchy3"/>
    <dgm:cxn modelId="{FBE43DB0-D042-294D-A956-B631B251AE2F}" srcId="{DBBC6BED-D30B-704B-88C4-7FA05CED35C5}" destId="{FCAE471C-CE54-FF43-A146-E900FDC806FB}" srcOrd="0" destOrd="0" parTransId="{27981E46-3B8A-E54D-9A18-7F34191307D2}" sibTransId="{911A357A-2A67-E045-B68C-DCA3DC4B522C}"/>
    <dgm:cxn modelId="{AFB72EA4-AD18-C143-BA92-A32A262EFC77}" type="presOf" srcId="{D607E196-F8AC-0645-B458-ABC13D8AFE9D}" destId="{C1BDA676-DBDC-3348-86BC-B15AD270FE10}" srcOrd="0" destOrd="0" presId="urn:microsoft.com/office/officeart/2005/8/layout/hierarchy3"/>
    <dgm:cxn modelId="{708D75DB-E0B9-A44F-A8A3-D28D22EACBA4}" type="presOf" srcId="{CD25CCE6-1A13-3048-BBE7-20BCE9A6BBBE}" destId="{45E12F0D-6A49-B84F-B2D4-1D68746860FD}" srcOrd="0" destOrd="0" presId="urn:microsoft.com/office/officeart/2005/8/layout/hierarchy3"/>
    <dgm:cxn modelId="{C3276526-DC7C-2D4C-87D4-208B8FFC47B8}" srcId="{DBBC6BED-D30B-704B-88C4-7FA05CED35C5}" destId="{D607E196-F8AC-0645-B458-ABC13D8AFE9D}" srcOrd="1" destOrd="0" parTransId="{0A814AB5-02EF-0E4B-B912-350F650F499E}" sibTransId="{52916460-F031-A148-ADA6-DBC9FED9F53E}"/>
    <dgm:cxn modelId="{01484D0D-0278-B245-ADC7-BF9CBDCFAF9A}" type="presOf" srcId="{AA870D65-544B-274F-AFD5-56F5C6BC7E19}" destId="{C1EBBF9B-B436-B245-AAC3-53B62B5FC193}" srcOrd="1" destOrd="0" presId="urn:microsoft.com/office/officeart/2005/8/layout/hierarchy3"/>
    <dgm:cxn modelId="{5A253C00-8FFE-2C4D-8566-EA22D10B51CC}" type="presOf" srcId="{4DEC09CA-8DB4-8C46-8E4F-B6D81FC469BC}" destId="{0BC63A93-5F4C-E045-8BBB-8C444A5EA41B}" srcOrd="0" destOrd="0" presId="urn:microsoft.com/office/officeart/2005/8/layout/hierarchy3"/>
    <dgm:cxn modelId="{A3DEBD79-2C92-764D-87C2-FB4CEAC29E50}" type="presOf" srcId="{DC5C674D-DC8E-F941-9191-D60C428ADA2D}" destId="{8AC5CCDA-E96A-3940-BB52-68F1866F7E22}" srcOrd="0" destOrd="0" presId="urn:microsoft.com/office/officeart/2005/8/layout/hierarchy3"/>
    <dgm:cxn modelId="{4F27A0E8-E492-C34F-AD7D-7E0ECAFC5825}" type="presOf" srcId="{FCAE471C-CE54-FF43-A146-E900FDC806FB}" destId="{A9155EC0-4B51-AD44-8906-377E196BBDA9}" srcOrd="0" destOrd="0" presId="urn:microsoft.com/office/officeart/2005/8/layout/hierarchy3"/>
    <dgm:cxn modelId="{BB3D33DA-353B-254C-9650-AEE4A3A7E8CD}" srcId="{2529CE8F-5404-034A-8963-AC85D02D34A6}" destId="{DC5C674D-DC8E-F941-9191-D60C428ADA2D}" srcOrd="1" destOrd="0" parTransId="{D609710A-FECB-EC4F-95DA-BD2320CEB5B5}" sibTransId="{4F9819AD-FD57-1C4E-8C62-06AA0C731785}"/>
    <dgm:cxn modelId="{803CC13A-CE54-5A4B-97DE-B6CE96720960}" srcId="{DC5C674D-DC8E-F941-9191-D60C428ADA2D}" destId="{4C2B7931-B1CD-6F45-9035-DDD74E832064}" srcOrd="0" destOrd="0" parTransId="{FF9325E1-4FFE-EF48-B21B-ABD03A4B7C93}" sibTransId="{5B78958F-A4F8-7846-85C2-9C00BC9E3C57}"/>
    <dgm:cxn modelId="{E13BDF1C-6D92-7549-8182-026B45697D2C}" type="presOf" srcId="{DC5C674D-DC8E-F941-9191-D60C428ADA2D}" destId="{791CF05C-962C-6C4E-A117-3D6289F380BA}" srcOrd="1" destOrd="0" presId="urn:microsoft.com/office/officeart/2005/8/layout/hierarchy3"/>
    <dgm:cxn modelId="{985D02AE-5877-F944-9E6C-0EE3F33E8BD3}" type="presOf" srcId="{0A814AB5-02EF-0E4B-B912-350F650F499E}" destId="{4602D07D-7C33-4648-A342-2038DC4F3B50}" srcOrd="0" destOrd="0" presId="urn:microsoft.com/office/officeart/2005/8/layout/hierarchy3"/>
    <dgm:cxn modelId="{2D01307E-AB36-F74A-B4AC-1FD75FDF3CD2}" type="presOf" srcId="{33BB2234-40B6-E846-BDDF-0F1BBB9FDF8D}" destId="{DB517A41-969F-BA40-AB63-118FD805FFCE}" srcOrd="0" destOrd="0" presId="urn:microsoft.com/office/officeart/2005/8/layout/hierarchy3"/>
    <dgm:cxn modelId="{11FF1A13-9A0A-A248-95E9-3D0B0AA33B6A}" srcId="{AA870D65-544B-274F-AFD5-56F5C6BC7E19}" destId="{33BB2234-40B6-E846-BDDF-0F1BBB9FDF8D}" srcOrd="0" destOrd="0" parTransId="{9D942831-01BD-EE40-9EDE-EA562B064050}" sibTransId="{8795F79C-5F31-8447-B4A9-835AE72BDD9E}"/>
    <dgm:cxn modelId="{CEC7E4F4-97D3-2A4C-B5BD-7969FF08A72E}" srcId="{2529CE8F-5404-034A-8963-AC85D02D34A6}" destId="{DBBC6BED-D30B-704B-88C4-7FA05CED35C5}" srcOrd="0" destOrd="0" parTransId="{8ADD79FA-35BD-7547-84A2-FF555231A115}" sibTransId="{5AA5137C-72F2-DD48-85A6-331C363BAD37}"/>
    <dgm:cxn modelId="{00193453-A51E-9143-BA26-A41E372F8D59}" type="presOf" srcId="{2BE67FDD-8A8E-B34A-9C40-A459B1A8784E}" destId="{07C7810A-0163-8746-A0A4-4AE9BF81203C}" srcOrd="0" destOrd="0" presId="urn:microsoft.com/office/officeart/2005/8/layout/hierarchy3"/>
    <dgm:cxn modelId="{C7B8D9A9-5B8E-3C46-ADC5-7473F5998C5C}" type="presOf" srcId="{9D942831-01BD-EE40-9EDE-EA562B064050}" destId="{20AEABE1-EF19-6A44-9887-AB91970DE9C9}" srcOrd="0" destOrd="0" presId="urn:microsoft.com/office/officeart/2005/8/layout/hierarchy3"/>
    <dgm:cxn modelId="{A0AFA281-9CF1-8D41-A1D1-BACF1070C611}" type="presOf" srcId="{DBBC6BED-D30B-704B-88C4-7FA05CED35C5}" destId="{36E0C65A-854A-6843-8806-484C697854CF}" srcOrd="1" destOrd="0" presId="urn:microsoft.com/office/officeart/2005/8/layout/hierarchy3"/>
    <dgm:cxn modelId="{748453BA-D0D7-A34F-9BD2-11C44C8F95C7}" srcId="{DC5C674D-DC8E-F941-9191-D60C428ADA2D}" destId="{4DEC09CA-8DB4-8C46-8E4F-B6D81FC469BC}" srcOrd="1" destOrd="0" parTransId="{CD25CCE6-1A13-3048-BBE7-20BCE9A6BBBE}" sibTransId="{13E16815-571D-714E-838B-26B022C417F5}"/>
    <dgm:cxn modelId="{4D9610B6-DA8D-2D4D-B189-F26C267D877A}" type="presOf" srcId="{AA870D65-544B-274F-AFD5-56F5C6BC7E19}" destId="{E76C7D9E-A0F1-D941-9B89-64A9B2D07172}" srcOrd="0" destOrd="0" presId="urn:microsoft.com/office/officeart/2005/8/layout/hierarchy3"/>
    <dgm:cxn modelId="{D9063E08-D7CF-C24B-8D90-4BB7696C4207}" type="presOf" srcId="{2529CE8F-5404-034A-8963-AC85D02D34A6}" destId="{022D5E64-526A-4F42-9386-3F1665A40CE2}" srcOrd="0" destOrd="0" presId="urn:microsoft.com/office/officeart/2005/8/layout/hierarchy3"/>
    <dgm:cxn modelId="{55B8E99B-5323-2043-A046-55D1A5E087A9}" type="presParOf" srcId="{022D5E64-526A-4F42-9386-3F1665A40CE2}" destId="{8E2AFDAB-3B56-AA48-B9A0-0F2AAE179754}" srcOrd="0" destOrd="0" presId="urn:microsoft.com/office/officeart/2005/8/layout/hierarchy3"/>
    <dgm:cxn modelId="{CA27DFDA-E32C-8E45-8E10-EAA12B6C261D}" type="presParOf" srcId="{8E2AFDAB-3B56-AA48-B9A0-0F2AAE179754}" destId="{7ECEBE0D-D7AA-F042-897B-D8A6468394B1}" srcOrd="0" destOrd="0" presId="urn:microsoft.com/office/officeart/2005/8/layout/hierarchy3"/>
    <dgm:cxn modelId="{5D30535E-D4D3-DD46-A10E-61DC92E0F2F3}" type="presParOf" srcId="{7ECEBE0D-D7AA-F042-897B-D8A6468394B1}" destId="{64667BBC-A76C-5E4D-97FE-5882C12D5459}" srcOrd="0" destOrd="0" presId="urn:microsoft.com/office/officeart/2005/8/layout/hierarchy3"/>
    <dgm:cxn modelId="{A49B9FFB-BC48-1E48-9D46-484E43261F86}" type="presParOf" srcId="{7ECEBE0D-D7AA-F042-897B-D8A6468394B1}" destId="{36E0C65A-854A-6843-8806-484C697854CF}" srcOrd="1" destOrd="0" presId="urn:microsoft.com/office/officeart/2005/8/layout/hierarchy3"/>
    <dgm:cxn modelId="{4104C277-272F-154E-AFFC-C318E59426DD}" type="presParOf" srcId="{8E2AFDAB-3B56-AA48-B9A0-0F2AAE179754}" destId="{9016FC53-9C4F-D74C-BD28-B3F099742451}" srcOrd="1" destOrd="0" presId="urn:microsoft.com/office/officeart/2005/8/layout/hierarchy3"/>
    <dgm:cxn modelId="{66989AB0-F0F4-6148-A330-B17429B90D2B}" type="presParOf" srcId="{9016FC53-9C4F-D74C-BD28-B3F099742451}" destId="{5AEBA327-12A0-CB43-B0B4-0378D531DAB5}" srcOrd="0" destOrd="0" presId="urn:microsoft.com/office/officeart/2005/8/layout/hierarchy3"/>
    <dgm:cxn modelId="{F971082B-A3DB-D24E-ACAA-8D841CF9D89B}" type="presParOf" srcId="{9016FC53-9C4F-D74C-BD28-B3F099742451}" destId="{A9155EC0-4B51-AD44-8906-377E196BBDA9}" srcOrd="1" destOrd="0" presId="urn:microsoft.com/office/officeart/2005/8/layout/hierarchy3"/>
    <dgm:cxn modelId="{B0ABCA83-7596-0A4C-BA6C-0498C0B73295}" type="presParOf" srcId="{9016FC53-9C4F-D74C-BD28-B3F099742451}" destId="{4602D07D-7C33-4648-A342-2038DC4F3B50}" srcOrd="2" destOrd="0" presId="urn:microsoft.com/office/officeart/2005/8/layout/hierarchy3"/>
    <dgm:cxn modelId="{F2279A6F-2034-BC42-865B-EA9F8897C2CE}" type="presParOf" srcId="{9016FC53-9C4F-D74C-BD28-B3F099742451}" destId="{C1BDA676-DBDC-3348-86BC-B15AD270FE10}" srcOrd="3" destOrd="0" presId="urn:microsoft.com/office/officeart/2005/8/layout/hierarchy3"/>
    <dgm:cxn modelId="{257D2661-3793-614A-8647-99BA1F9660E1}" type="presParOf" srcId="{022D5E64-526A-4F42-9386-3F1665A40CE2}" destId="{F27A1E15-4A0A-F04A-A8B9-FFF47ACBB30E}" srcOrd="1" destOrd="0" presId="urn:microsoft.com/office/officeart/2005/8/layout/hierarchy3"/>
    <dgm:cxn modelId="{9ADC628F-F0EB-1648-9717-A80F39D87BCA}" type="presParOf" srcId="{F27A1E15-4A0A-F04A-A8B9-FFF47ACBB30E}" destId="{3A6F1D75-C078-9140-A5B5-F85C473022B4}" srcOrd="0" destOrd="0" presId="urn:microsoft.com/office/officeart/2005/8/layout/hierarchy3"/>
    <dgm:cxn modelId="{07C1A4FF-9C9B-B545-8537-D302913AA944}" type="presParOf" srcId="{3A6F1D75-C078-9140-A5B5-F85C473022B4}" destId="{8AC5CCDA-E96A-3940-BB52-68F1866F7E22}" srcOrd="0" destOrd="0" presId="urn:microsoft.com/office/officeart/2005/8/layout/hierarchy3"/>
    <dgm:cxn modelId="{EE82D413-4B6C-B44E-8CC4-21D1B2047957}" type="presParOf" srcId="{3A6F1D75-C078-9140-A5B5-F85C473022B4}" destId="{791CF05C-962C-6C4E-A117-3D6289F380BA}" srcOrd="1" destOrd="0" presId="urn:microsoft.com/office/officeart/2005/8/layout/hierarchy3"/>
    <dgm:cxn modelId="{5D27458B-10E7-514E-8058-5069B5101806}" type="presParOf" srcId="{F27A1E15-4A0A-F04A-A8B9-FFF47ACBB30E}" destId="{DBD9A848-FBDC-504E-B9A3-34052B89F9C6}" srcOrd="1" destOrd="0" presId="urn:microsoft.com/office/officeart/2005/8/layout/hierarchy3"/>
    <dgm:cxn modelId="{1095CD7A-A88A-874E-8396-CCC652B65C7E}" type="presParOf" srcId="{DBD9A848-FBDC-504E-B9A3-34052B89F9C6}" destId="{9170236F-FAFD-AE43-A791-A292FF943ED9}" srcOrd="0" destOrd="0" presId="urn:microsoft.com/office/officeart/2005/8/layout/hierarchy3"/>
    <dgm:cxn modelId="{934B0C4D-A6E7-0145-AF65-E1B7DABA85DE}" type="presParOf" srcId="{DBD9A848-FBDC-504E-B9A3-34052B89F9C6}" destId="{34520E2C-EAF1-D444-9644-E432EADF03AF}" srcOrd="1" destOrd="0" presId="urn:microsoft.com/office/officeart/2005/8/layout/hierarchy3"/>
    <dgm:cxn modelId="{D1FDB20E-41DC-A244-906F-2F9B548D59AD}" type="presParOf" srcId="{DBD9A848-FBDC-504E-B9A3-34052B89F9C6}" destId="{45E12F0D-6A49-B84F-B2D4-1D68746860FD}" srcOrd="2" destOrd="0" presId="urn:microsoft.com/office/officeart/2005/8/layout/hierarchy3"/>
    <dgm:cxn modelId="{F1EED354-0178-224D-9B0C-F3E6975EF9F2}" type="presParOf" srcId="{DBD9A848-FBDC-504E-B9A3-34052B89F9C6}" destId="{0BC63A93-5F4C-E045-8BBB-8C444A5EA41B}" srcOrd="3" destOrd="0" presId="urn:microsoft.com/office/officeart/2005/8/layout/hierarchy3"/>
    <dgm:cxn modelId="{795731DF-9167-D843-9EAC-D2A9C80E5E45}" type="presParOf" srcId="{022D5E64-526A-4F42-9386-3F1665A40CE2}" destId="{C4EB8384-4FBB-3648-BE54-BBF363DF5263}" srcOrd="2" destOrd="0" presId="urn:microsoft.com/office/officeart/2005/8/layout/hierarchy3"/>
    <dgm:cxn modelId="{65080770-2C8B-7443-9EA7-509ECAF141CC}" type="presParOf" srcId="{C4EB8384-4FBB-3648-BE54-BBF363DF5263}" destId="{8D697B30-0984-EE42-BC6B-418A2299112E}" srcOrd="0" destOrd="0" presId="urn:microsoft.com/office/officeart/2005/8/layout/hierarchy3"/>
    <dgm:cxn modelId="{B841D34B-3741-B644-B262-FB9A7A84F37E}" type="presParOf" srcId="{8D697B30-0984-EE42-BC6B-418A2299112E}" destId="{E76C7D9E-A0F1-D941-9B89-64A9B2D07172}" srcOrd="0" destOrd="0" presId="urn:microsoft.com/office/officeart/2005/8/layout/hierarchy3"/>
    <dgm:cxn modelId="{2A06CD13-C23C-7A49-86DF-90E65E8EA0C4}" type="presParOf" srcId="{8D697B30-0984-EE42-BC6B-418A2299112E}" destId="{C1EBBF9B-B436-B245-AAC3-53B62B5FC193}" srcOrd="1" destOrd="0" presId="urn:microsoft.com/office/officeart/2005/8/layout/hierarchy3"/>
    <dgm:cxn modelId="{22CE63C4-4747-DD42-AD1D-C78A47904987}" type="presParOf" srcId="{C4EB8384-4FBB-3648-BE54-BBF363DF5263}" destId="{C2E75A44-9242-624B-9D9F-2973A3BA50D0}" srcOrd="1" destOrd="0" presId="urn:microsoft.com/office/officeart/2005/8/layout/hierarchy3"/>
    <dgm:cxn modelId="{E56A0F03-19EE-794B-A592-553AE9C90200}" type="presParOf" srcId="{C2E75A44-9242-624B-9D9F-2973A3BA50D0}" destId="{20AEABE1-EF19-6A44-9887-AB91970DE9C9}" srcOrd="0" destOrd="0" presId="urn:microsoft.com/office/officeart/2005/8/layout/hierarchy3"/>
    <dgm:cxn modelId="{16DBB18B-960C-8244-ABB4-D458873C850C}" type="presParOf" srcId="{C2E75A44-9242-624B-9D9F-2973A3BA50D0}" destId="{DB517A41-969F-BA40-AB63-118FD805FFCE}" srcOrd="1" destOrd="0" presId="urn:microsoft.com/office/officeart/2005/8/layout/hierarchy3"/>
    <dgm:cxn modelId="{B474F274-3B94-614E-965C-1920C372E845}" type="presParOf" srcId="{C2E75A44-9242-624B-9D9F-2973A3BA50D0}" destId="{4DDCAC68-1DCC-8547-B422-E8AE2FDBC538}" srcOrd="2" destOrd="0" presId="urn:microsoft.com/office/officeart/2005/8/layout/hierarchy3"/>
    <dgm:cxn modelId="{EA9597FF-560D-E940-881B-1E4FE02B319D}" type="presParOf" srcId="{C2E75A44-9242-624B-9D9F-2973A3BA50D0}" destId="{07C7810A-0163-8746-A0A4-4AE9BF81203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7364E8-8A48-0642-A709-C285F48C74CE}" type="doc">
      <dgm:prSet loTypeId="urn:microsoft.com/office/officeart/2005/8/layout/hProcess9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BD5B86-9FB4-174C-B9F2-C062AA25DA0D}">
      <dgm:prSet/>
      <dgm:spPr/>
      <dgm:t>
        <a:bodyPr/>
        <a:lstStyle/>
        <a:p>
          <a:pPr rtl="0"/>
          <a:r>
            <a:rPr lang="en-US" dirty="0" smtClean="0"/>
            <a:t>Net Income  </a:t>
          </a:r>
          <a:endParaRPr lang="en-US" dirty="0"/>
        </a:p>
      </dgm:t>
    </dgm:pt>
    <dgm:pt modelId="{7D85B4F0-80CD-E94C-984B-0DCBE5B3B757}" type="parTrans" cxnId="{2B675B8D-07B3-CE48-9C99-1492038BB7C6}">
      <dgm:prSet/>
      <dgm:spPr/>
      <dgm:t>
        <a:bodyPr/>
        <a:lstStyle/>
        <a:p>
          <a:endParaRPr lang="en-US"/>
        </a:p>
      </dgm:t>
    </dgm:pt>
    <dgm:pt modelId="{75540C43-A6D7-6F49-98A5-62A96598D7D8}" type="sibTrans" cxnId="{2B675B8D-07B3-CE48-9C99-1492038BB7C6}">
      <dgm:prSet/>
      <dgm:spPr/>
      <dgm:t>
        <a:bodyPr/>
        <a:lstStyle/>
        <a:p>
          <a:endParaRPr lang="en-US"/>
        </a:p>
      </dgm:t>
    </dgm:pt>
    <dgm:pt modelId="{04D245AB-8D00-2046-8F53-38BE752DEA91}">
      <dgm:prSet/>
      <dgm:spPr/>
      <dgm:t>
        <a:bodyPr/>
        <a:lstStyle/>
        <a:p>
          <a:pPr rtl="0"/>
          <a:r>
            <a:rPr lang="en-US" dirty="0" smtClean="0"/>
            <a:t>What you actually bring home</a:t>
          </a:r>
          <a:endParaRPr lang="en-US" dirty="0"/>
        </a:p>
      </dgm:t>
    </dgm:pt>
    <dgm:pt modelId="{42D166FC-ACC7-514A-B678-2BFBBA922FAF}" type="parTrans" cxnId="{8DB2E66A-1A8B-324F-90BE-F3ECCC5BE2D2}">
      <dgm:prSet/>
      <dgm:spPr/>
      <dgm:t>
        <a:bodyPr/>
        <a:lstStyle/>
        <a:p>
          <a:endParaRPr lang="en-US"/>
        </a:p>
      </dgm:t>
    </dgm:pt>
    <dgm:pt modelId="{15B1377B-8019-AA40-924B-553F5EC6F386}" type="sibTrans" cxnId="{8DB2E66A-1A8B-324F-90BE-F3ECCC5BE2D2}">
      <dgm:prSet/>
      <dgm:spPr/>
      <dgm:t>
        <a:bodyPr/>
        <a:lstStyle/>
        <a:p>
          <a:endParaRPr lang="en-US"/>
        </a:p>
      </dgm:t>
    </dgm:pt>
    <dgm:pt modelId="{7FCC8615-4094-D646-A6E5-78B88A236381}">
      <dgm:prSet/>
      <dgm:spPr/>
      <dgm:t>
        <a:bodyPr/>
        <a:lstStyle/>
        <a:p>
          <a:pPr rtl="0"/>
          <a:r>
            <a:rPr lang="en-US" dirty="0" smtClean="0"/>
            <a:t>AKA </a:t>
          </a:r>
        </a:p>
        <a:p>
          <a:pPr rtl="0"/>
          <a:r>
            <a:rPr lang="en-US" dirty="0" smtClean="0"/>
            <a:t>Take Home Pay</a:t>
          </a:r>
          <a:endParaRPr lang="en-US" dirty="0"/>
        </a:p>
      </dgm:t>
    </dgm:pt>
    <dgm:pt modelId="{5A9B8709-BE3A-FF44-9F30-CFD157FFDAF0}" type="parTrans" cxnId="{7AD79AE6-9C92-B443-8BF4-ED30CA443543}">
      <dgm:prSet/>
      <dgm:spPr/>
      <dgm:t>
        <a:bodyPr/>
        <a:lstStyle/>
        <a:p>
          <a:endParaRPr lang="en-US"/>
        </a:p>
      </dgm:t>
    </dgm:pt>
    <dgm:pt modelId="{5AAC43D4-8CC8-1841-9C25-81D385D963F7}" type="sibTrans" cxnId="{7AD79AE6-9C92-B443-8BF4-ED30CA443543}">
      <dgm:prSet/>
      <dgm:spPr/>
      <dgm:t>
        <a:bodyPr/>
        <a:lstStyle/>
        <a:p>
          <a:endParaRPr lang="en-US"/>
        </a:p>
      </dgm:t>
    </dgm:pt>
    <dgm:pt modelId="{78AF177D-2552-FE49-BBA9-EE7A5229242F}">
      <dgm:prSet/>
      <dgm:spPr/>
      <dgm:t>
        <a:bodyPr/>
        <a:lstStyle/>
        <a:p>
          <a:pPr rtl="0"/>
          <a:r>
            <a:rPr lang="en-US" dirty="0" smtClean="0"/>
            <a:t>Your paycheck minus deductions</a:t>
          </a:r>
          <a:endParaRPr lang="en-US" dirty="0"/>
        </a:p>
      </dgm:t>
    </dgm:pt>
    <dgm:pt modelId="{120989EE-358E-5241-93FC-7B5217F38643}" type="parTrans" cxnId="{8601132D-B14B-9D43-B0A1-4252B3617723}">
      <dgm:prSet/>
      <dgm:spPr/>
      <dgm:t>
        <a:bodyPr/>
        <a:lstStyle/>
        <a:p>
          <a:endParaRPr lang="en-US"/>
        </a:p>
      </dgm:t>
    </dgm:pt>
    <dgm:pt modelId="{C4B7534C-D8F6-044F-877A-EB6C4E6B13BC}" type="sibTrans" cxnId="{8601132D-B14B-9D43-B0A1-4252B3617723}">
      <dgm:prSet/>
      <dgm:spPr/>
      <dgm:t>
        <a:bodyPr/>
        <a:lstStyle/>
        <a:p>
          <a:endParaRPr lang="en-US"/>
        </a:p>
      </dgm:t>
    </dgm:pt>
    <dgm:pt modelId="{E2345785-DEF3-B943-AC0F-DB83D5B475A9}" type="pres">
      <dgm:prSet presAssocID="{657364E8-8A48-0642-A709-C285F48C74C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C76236-C6D5-5D41-847C-3086925BDA8D}" type="pres">
      <dgm:prSet presAssocID="{657364E8-8A48-0642-A709-C285F48C74CE}" presName="arrow" presStyleLbl="bgShp" presStyleIdx="0" presStyleCnt="1"/>
      <dgm:spPr/>
    </dgm:pt>
    <dgm:pt modelId="{A110ED4D-219E-9444-BDF5-9F69C8AD5B35}" type="pres">
      <dgm:prSet presAssocID="{657364E8-8A48-0642-A709-C285F48C74CE}" presName="linearProcess" presStyleCnt="0"/>
      <dgm:spPr/>
    </dgm:pt>
    <dgm:pt modelId="{5A5A3A0A-EF6A-5D42-B7FC-A916756F617F}" type="pres">
      <dgm:prSet presAssocID="{AABD5B86-9FB4-174C-B9F2-C062AA25DA0D}" presName="textNode" presStyleLbl="node1" presStyleIdx="0" presStyleCnt="4" custScaleX="962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AB8D6E-8DBC-E848-BC5E-928035F67692}" type="pres">
      <dgm:prSet presAssocID="{75540C43-A6D7-6F49-98A5-62A96598D7D8}" presName="sibTrans" presStyleCnt="0"/>
      <dgm:spPr/>
    </dgm:pt>
    <dgm:pt modelId="{C537BFFE-020B-3E42-B53F-95BDAA2416B2}" type="pres">
      <dgm:prSet presAssocID="{7FCC8615-4094-D646-A6E5-78B88A236381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5CD56-FCA7-874E-B48A-A1E9DD0647C1}" type="pres">
      <dgm:prSet presAssocID="{5AAC43D4-8CC8-1841-9C25-81D385D963F7}" presName="sibTrans" presStyleCnt="0"/>
      <dgm:spPr/>
    </dgm:pt>
    <dgm:pt modelId="{191E0F34-0528-B140-A50D-2805A8261FD7}" type="pres">
      <dgm:prSet presAssocID="{04D245AB-8D00-2046-8F53-38BE752DEA91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441EC-2AFE-9748-95CD-E41768F5336D}" type="pres">
      <dgm:prSet presAssocID="{15B1377B-8019-AA40-924B-553F5EC6F386}" presName="sibTrans" presStyleCnt="0"/>
      <dgm:spPr/>
    </dgm:pt>
    <dgm:pt modelId="{AC325882-A214-6941-9F74-7600E70DDD1F}" type="pres">
      <dgm:prSet presAssocID="{78AF177D-2552-FE49-BBA9-EE7A5229242F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B2E66A-1A8B-324F-90BE-F3ECCC5BE2D2}" srcId="{657364E8-8A48-0642-A709-C285F48C74CE}" destId="{04D245AB-8D00-2046-8F53-38BE752DEA91}" srcOrd="2" destOrd="0" parTransId="{42D166FC-ACC7-514A-B678-2BFBBA922FAF}" sibTransId="{15B1377B-8019-AA40-924B-553F5EC6F386}"/>
    <dgm:cxn modelId="{2257003A-F87B-0846-BB9D-FE21FAFD1348}" type="presOf" srcId="{657364E8-8A48-0642-A709-C285F48C74CE}" destId="{E2345785-DEF3-B943-AC0F-DB83D5B475A9}" srcOrd="0" destOrd="0" presId="urn:microsoft.com/office/officeart/2005/8/layout/hProcess9"/>
    <dgm:cxn modelId="{72D013FF-AB59-7D46-A5F8-97646A6D733A}" type="presOf" srcId="{04D245AB-8D00-2046-8F53-38BE752DEA91}" destId="{191E0F34-0528-B140-A50D-2805A8261FD7}" srcOrd="0" destOrd="0" presId="urn:microsoft.com/office/officeart/2005/8/layout/hProcess9"/>
    <dgm:cxn modelId="{8601132D-B14B-9D43-B0A1-4252B3617723}" srcId="{657364E8-8A48-0642-A709-C285F48C74CE}" destId="{78AF177D-2552-FE49-BBA9-EE7A5229242F}" srcOrd="3" destOrd="0" parTransId="{120989EE-358E-5241-93FC-7B5217F38643}" sibTransId="{C4B7534C-D8F6-044F-877A-EB6C4E6B13BC}"/>
    <dgm:cxn modelId="{7AD79AE6-9C92-B443-8BF4-ED30CA443543}" srcId="{657364E8-8A48-0642-A709-C285F48C74CE}" destId="{7FCC8615-4094-D646-A6E5-78B88A236381}" srcOrd="1" destOrd="0" parTransId="{5A9B8709-BE3A-FF44-9F30-CFD157FFDAF0}" sibTransId="{5AAC43D4-8CC8-1841-9C25-81D385D963F7}"/>
    <dgm:cxn modelId="{2B675B8D-07B3-CE48-9C99-1492038BB7C6}" srcId="{657364E8-8A48-0642-A709-C285F48C74CE}" destId="{AABD5B86-9FB4-174C-B9F2-C062AA25DA0D}" srcOrd="0" destOrd="0" parTransId="{7D85B4F0-80CD-E94C-984B-0DCBE5B3B757}" sibTransId="{75540C43-A6D7-6F49-98A5-62A96598D7D8}"/>
    <dgm:cxn modelId="{B3611657-1564-FC4A-9126-FF5CD088DDC5}" type="presOf" srcId="{7FCC8615-4094-D646-A6E5-78B88A236381}" destId="{C537BFFE-020B-3E42-B53F-95BDAA2416B2}" srcOrd="0" destOrd="0" presId="urn:microsoft.com/office/officeart/2005/8/layout/hProcess9"/>
    <dgm:cxn modelId="{981F6F90-119B-D84D-BEF2-B3264F7D5D22}" type="presOf" srcId="{AABD5B86-9FB4-174C-B9F2-C062AA25DA0D}" destId="{5A5A3A0A-EF6A-5D42-B7FC-A916756F617F}" srcOrd="0" destOrd="0" presId="urn:microsoft.com/office/officeart/2005/8/layout/hProcess9"/>
    <dgm:cxn modelId="{9B5798CD-D1AF-B54B-B45E-640D01DFE2CD}" type="presOf" srcId="{78AF177D-2552-FE49-BBA9-EE7A5229242F}" destId="{AC325882-A214-6941-9F74-7600E70DDD1F}" srcOrd="0" destOrd="0" presId="urn:microsoft.com/office/officeart/2005/8/layout/hProcess9"/>
    <dgm:cxn modelId="{4B159BD7-3975-9146-91FE-8A0979843334}" type="presParOf" srcId="{E2345785-DEF3-B943-AC0F-DB83D5B475A9}" destId="{1BC76236-C6D5-5D41-847C-3086925BDA8D}" srcOrd="0" destOrd="0" presId="urn:microsoft.com/office/officeart/2005/8/layout/hProcess9"/>
    <dgm:cxn modelId="{F01D8AE5-E7BB-1447-94A9-91F67F9BAAA8}" type="presParOf" srcId="{E2345785-DEF3-B943-AC0F-DB83D5B475A9}" destId="{A110ED4D-219E-9444-BDF5-9F69C8AD5B35}" srcOrd="1" destOrd="0" presId="urn:microsoft.com/office/officeart/2005/8/layout/hProcess9"/>
    <dgm:cxn modelId="{733DE1C3-B18F-BD43-B49A-CAD8E38BC869}" type="presParOf" srcId="{A110ED4D-219E-9444-BDF5-9F69C8AD5B35}" destId="{5A5A3A0A-EF6A-5D42-B7FC-A916756F617F}" srcOrd="0" destOrd="0" presId="urn:microsoft.com/office/officeart/2005/8/layout/hProcess9"/>
    <dgm:cxn modelId="{FA5AAB74-EE01-254C-A939-6BEB39E714E6}" type="presParOf" srcId="{A110ED4D-219E-9444-BDF5-9F69C8AD5B35}" destId="{A0AB8D6E-8DBC-E848-BC5E-928035F67692}" srcOrd="1" destOrd="0" presId="urn:microsoft.com/office/officeart/2005/8/layout/hProcess9"/>
    <dgm:cxn modelId="{871DE393-5D7A-B94A-BAD2-B443A14423E4}" type="presParOf" srcId="{A110ED4D-219E-9444-BDF5-9F69C8AD5B35}" destId="{C537BFFE-020B-3E42-B53F-95BDAA2416B2}" srcOrd="2" destOrd="0" presId="urn:microsoft.com/office/officeart/2005/8/layout/hProcess9"/>
    <dgm:cxn modelId="{502DB3D3-1825-0D4D-A9D7-E33DA58ED915}" type="presParOf" srcId="{A110ED4D-219E-9444-BDF5-9F69C8AD5B35}" destId="{F4D5CD56-FCA7-874E-B48A-A1E9DD0647C1}" srcOrd="3" destOrd="0" presId="urn:microsoft.com/office/officeart/2005/8/layout/hProcess9"/>
    <dgm:cxn modelId="{2FA110C6-B1DC-064F-88D6-0DB051DD42F1}" type="presParOf" srcId="{A110ED4D-219E-9444-BDF5-9F69C8AD5B35}" destId="{191E0F34-0528-B140-A50D-2805A8261FD7}" srcOrd="4" destOrd="0" presId="urn:microsoft.com/office/officeart/2005/8/layout/hProcess9"/>
    <dgm:cxn modelId="{D01FEF68-CB57-964A-A80F-88EF577ACC4F}" type="presParOf" srcId="{A110ED4D-219E-9444-BDF5-9F69C8AD5B35}" destId="{9B8441EC-2AFE-9748-95CD-E41768F5336D}" srcOrd="5" destOrd="0" presId="urn:microsoft.com/office/officeart/2005/8/layout/hProcess9"/>
    <dgm:cxn modelId="{A02D7502-5D21-874F-9A19-51B3B24BF156}" type="presParOf" srcId="{A110ED4D-219E-9444-BDF5-9F69C8AD5B35}" destId="{AC325882-A214-6941-9F74-7600E70DDD1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ED3C892-4E3A-2047-A1F4-1C0CD5370EA7}" type="doc">
      <dgm:prSet loTypeId="urn:microsoft.com/office/officeart/2008/layout/HorizontalMultiLevelHierarchy" loCatId="" qsTypeId="urn:microsoft.com/office/officeart/2005/8/quickstyle/simple4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0F892F0E-6E90-C345-AA9E-F9522FE72936}">
      <dgm:prSet/>
      <dgm:spPr/>
      <dgm:t>
        <a:bodyPr/>
        <a:lstStyle/>
        <a:p>
          <a:pPr rtl="0"/>
          <a:r>
            <a:rPr lang="en-US" b="1" dirty="0" smtClean="0"/>
            <a:t>Estimating Expenses</a:t>
          </a:r>
          <a:endParaRPr lang="en-US" dirty="0"/>
        </a:p>
      </dgm:t>
    </dgm:pt>
    <dgm:pt modelId="{C070C1FB-584E-EB4B-87B7-FE5F8C3DF363}" type="parTrans" cxnId="{92D4EBE7-94EF-4446-9185-0EA6087AB4F9}">
      <dgm:prSet/>
      <dgm:spPr/>
      <dgm:t>
        <a:bodyPr/>
        <a:lstStyle/>
        <a:p>
          <a:endParaRPr lang="en-US"/>
        </a:p>
      </dgm:t>
    </dgm:pt>
    <dgm:pt modelId="{CAA07C14-F668-9842-87B3-4D536912801C}" type="sibTrans" cxnId="{92D4EBE7-94EF-4446-9185-0EA6087AB4F9}">
      <dgm:prSet/>
      <dgm:spPr/>
      <dgm:t>
        <a:bodyPr/>
        <a:lstStyle/>
        <a:p>
          <a:endParaRPr lang="en-US"/>
        </a:p>
      </dgm:t>
    </dgm:pt>
    <dgm:pt modelId="{EDEA9187-0FAE-FC4D-B022-FB6EFD731CC6}">
      <dgm:prSet/>
      <dgm:spPr/>
      <dgm:t>
        <a:bodyPr/>
        <a:lstStyle/>
        <a:p>
          <a:pPr rtl="0"/>
          <a:r>
            <a:rPr lang="en-US" dirty="0" smtClean="0"/>
            <a:t>Examples: House payment, car payment, student loans, insurance, etc.</a:t>
          </a:r>
          <a:endParaRPr lang="en-US" dirty="0"/>
        </a:p>
      </dgm:t>
    </dgm:pt>
    <dgm:pt modelId="{031A48C6-C1CE-2346-8B75-E53A261F6C99}" type="parTrans" cxnId="{DC0B4D03-6CE3-3C4D-9D79-6602E1E77C5C}">
      <dgm:prSet/>
      <dgm:spPr/>
      <dgm:t>
        <a:bodyPr/>
        <a:lstStyle/>
        <a:p>
          <a:endParaRPr lang="en-US"/>
        </a:p>
      </dgm:t>
    </dgm:pt>
    <dgm:pt modelId="{3C7EAD69-157D-0A49-AA32-23FFE03CF564}" type="sibTrans" cxnId="{DC0B4D03-6CE3-3C4D-9D79-6602E1E77C5C}">
      <dgm:prSet/>
      <dgm:spPr/>
      <dgm:t>
        <a:bodyPr/>
        <a:lstStyle/>
        <a:p>
          <a:endParaRPr lang="en-US"/>
        </a:p>
      </dgm:t>
    </dgm:pt>
    <dgm:pt modelId="{FBB009D8-195A-FA4C-90B6-A523B1F7DBC7}">
      <dgm:prSet custT="1"/>
      <dgm:spPr/>
      <dgm:t>
        <a:bodyPr/>
        <a:lstStyle/>
        <a:p>
          <a:pPr rtl="0"/>
          <a:r>
            <a:rPr lang="en-US" sz="4000" b="1" dirty="0" smtClean="0"/>
            <a:t>Variable expenses</a:t>
          </a:r>
          <a:endParaRPr lang="en-US" sz="4000" dirty="0"/>
        </a:p>
      </dgm:t>
    </dgm:pt>
    <dgm:pt modelId="{8F35AF1D-5AF1-1246-9D46-F055461989D2}" type="parTrans" cxnId="{1E78A9DC-A3D4-5849-84C9-2B0570251A62}">
      <dgm:prSet/>
      <dgm:spPr/>
      <dgm:t>
        <a:bodyPr/>
        <a:lstStyle/>
        <a:p>
          <a:endParaRPr lang="en-US"/>
        </a:p>
      </dgm:t>
    </dgm:pt>
    <dgm:pt modelId="{8EF00CBC-06D6-8B4A-94AC-7FC0BDE55FC8}" type="sibTrans" cxnId="{1E78A9DC-A3D4-5849-84C9-2B0570251A62}">
      <dgm:prSet/>
      <dgm:spPr/>
      <dgm:t>
        <a:bodyPr/>
        <a:lstStyle/>
        <a:p>
          <a:endParaRPr lang="en-US"/>
        </a:p>
      </dgm:t>
    </dgm:pt>
    <dgm:pt modelId="{2BB0C432-0189-2643-A495-7463323D3B4D}">
      <dgm:prSet/>
      <dgm:spPr/>
      <dgm:t>
        <a:bodyPr/>
        <a:lstStyle/>
        <a:p>
          <a:pPr rtl="0"/>
          <a:r>
            <a:rPr lang="en-US" dirty="0" smtClean="0"/>
            <a:t>Examples: Food, utilities, gas &amp; car expenses (not the loan), clothes, gifts, entertainment, etc.</a:t>
          </a:r>
          <a:endParaRPr lang="en-US" dirty="0"/>
        </a:p>
      </dgm:t>
    </dgm:pt>
    <dgm:pt modelId="{4C54755C-14FB-0D4B-A787-FEB187FB1203}" type="parTrans" cxnId="{176D4CFA-C228-184A-B21C-4BB2F867196A}">
      <dgm:prSet/>
      <dgm:spPr/>
      <dgm:t>
        <a:bodyPr/>
        <a:lstStyle/>
        <a:p>
          <a:endParaRPr lang="en-US"/>
        </a:p>
      </dgm:t>
    </dgm:pt>
    <dgm:pt modelId="{BAA489AF-4B51-E54E-9078-86E04EF3481F}" type="sibTrans" cxnId="{176D4CFA-C228-184A-B21C-4BB2F867196A}">
      <dgm:prSet/>
      <dgm:spPr/>
      <dgm:t>
        <a:bodyPr/>
        <a:lstStyle/>
        <a:p>
          <a:endParaRPr lang="en-US"/>
        </a:p>
      </dgm:t>
    </dgm:pt>
    <dgm:pt modelId="{5BB9F529-E33C-0B4D-BF8D-856EA12FEBB4}">
      <dgm:prSet custT="1"/>
      <dgm:spPr/>
      <dgm:t>
        <a:bodyPr/>
        <a:lstStyle/>
        <a:p>
          <a:pPr rtl="0"/>
          <a:r>
            <a:rPr lang="en-US" sz="4000" b="1" dirty="0" smtClean="0"/>
            <a:t>Fixed expenses</a:t>
          </a:r>
          <a:endParaRPr lang="en-US" sz="4000" dirty="0"/>
        </a:p>
      </dgm:t>
    </dgm:pt>
    <dgm:pt modelId="{09E24199-FA42-9E42-A8D8-4795520702F4}" type="parTrans" cxnId="{732581BA-4294-DE4E-8642-9B29C182C61B}">
      <dgm:prSet/>
      <dgm:spPr/>
      <dgm:t>
        <a:bodyPr/>
        <a:lstStyle/>
        <a:p>
          <a:endParaRPr lang="en-US"/>
        </a:p>
      </dgm:t>
    </dgm:pt>
    <dgm:pt modelId="{FBA2C53B-B68E-4E48-9BB4-79C55F3494DD}" type="sibTrans" cxnId="{732581BA-4294-DE4E-8642-9B29C182C61B}">
      <dgm:prSet/>
      <dgm:spPr/>
      <dgm:t>
        <a:bodyPr/>
        <a:lstStyle/>
        <a:p>
          <a:endParaRPr lang="en-US"/>
        </a:p>
      </dgm:t>
    </dgm:pt>
    <dgm:pt modelId="{E55B980B-BF3C-3846-B4BC-8E7E3FC2E3A6}">
      <dgm:prSet/>
      <dgm:spPr/>
      <dgm:t>
        <a:bodyPr/>
        <a:lstStyle/>
        <a:p>
          <a:pPr rtl="0"/>
          <a:r>
            <a:rPr lang="en-US" b="1" dirty="0" smtClean="0"/>
            <a:t> paid at regular intervals, usually the exact same amount each month</a:t>
          </a:r>
          <a:endParaRPr lang="en-US" dirty="0"/>
        </a:p>
      </dgm:t>
    </dgm:pt>
    <dgm:pt modelId="{0F2EA406-1880-3D47-ACD3-46381668D73C}" type="parTrans" cxnId="{EBCB6512-CCCE-AE4E-9F4F-8679AD69FB5B}">
      <dgm:prSet/>
      <dgm:spPr/>
      <dgm:t>
        <a:bodyPr/>
        <a:lstStyle/>
        <a:p>
          <a:endParaRPr lang="en-US"/>
        </a:p>
      </dgm:t>
    </dgm:pt>
    <dgm:pt modelId="{B644FA75-427C-C749-85B6-96DFBBBE4D98}" type="sibTrans" cxnId="{EBCB6512-CCCE-AE4E-9F4F-8679AD69FB5B}">
      <dgm:prSet/>
      <dgm:spPr/>
      <dgm:t>
        <a:bodyPr/>
        <a:lstStyle/>
        <a:p>
          <a:endParaRPr lang="en-US"/>
        </a:p>
      </dgm:t>
    </dgm:pt>
    <dgm:pt modelId="{C65A4029-3526-614E-A364-9A8768237751}">
      <dgm:prSet/>
      <dgm:spPr/>
      <dgm:t>
        <a:bodyPr/>
        <a:lstStyle/>
        <a:p>
          <a:pPr rtl="0"/>
          <a:r>
            <a:rPr lang="en-US" b="1" dirty="0" smtClean="0"/>
            <a:t>may have to pay each month, the amount changes</a:t>
          </a:r>
          <a:endParaRPr lang="en-US" dirty="0"/>
        </a:p>
      </dgm:t>
    </dgm:pt>
    <dgm:pt modelId="{4A934297-AD66-D74A-86CE-505368D89DDD}" type="parTrans" cxnId="{2B94D082-B6A2-CF47-92A9-F74F424D6844}">
      <dgm:prSet/>
      <dgm:spPr/>
      <dgm:t>
        <a:bodyPr/>
        <a:lstStyle/>
        <a:p>
          <a:endParaRPr lang="en-US"/>
        </a:p>
      </dgm:t>
    </dgm:pt>
    <dgm:pt modelId="{7BD84B86-D9CA-B04B-A5E9-5512BF310FB0}" type="sibTrans" cxnId="{2B94D082-B6A2-CF47-92A9-F74F424D6844}">
      <dgm:prSet/>
      <dgm:spPr/>
      <dgm:t>
        <a:bodyPr/>
        <a:lstStyle/>
        <a:p>
          <a:endParaRPr lang="en-US"/>
        </a:p>
      </dgm:t>
    </dgm:pt>
    <dgm:pt modelId="{D4AE0155-BF47-6542-84B5-851C6695C2D3}" type="pres">
      <dgm:prSet presAssocID="{AED3C892-4E3A-2047-A1F4-1C0CD5370EA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6890A0-EB82-DF4D-ADE6-864DCC032760}" type="pres">
      <dgm:prSet presAssocID="{0F892F0E-6E90-C345-AA9E-F9522FE72936}" presName="root1" presStyleCnt="0"/>
      <dgm:spPr/>
    </dgm:pt>
    <dgm:pt modelId="{293F6AF1-8371-4544-BE01-C7D1D8AF24C8}" type="pres">
      <dgm:prSet presAssocID="{0F892F0E-6E90-C345-AA9E-F9522FE7293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E84CD1-F339-764C-BE2E-7242355646AB}" type="pres">
      <dgm:prSet presAssocID="{0F892F0E-6E90-C345-AA9E-F9522FE72936}" presName="level2hierChild" presStyleCnt="0"/>
      <dgm:spPr/>
    </dgm:pt>
    <dgm:pt modelId="{069BC626-21E0-4E4E-BD45-B84F2907718C}" type="pres">
      <dgm:prSet presAssocID="{09E24199-FA42-9E42-A8D8-4795520702F4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268DA048-6F2A-AF4E-B2AC-2F57E0AD34C5}" type="pres">
      <dgm:prSet presAssocID="{09E24199-FA42-9E42-A8D8-4795520702F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9327F2D7-4675-0340-8D14-38F6CE1C96FE}" type="pres">
      <dgm:prSet presAssocID="{5BB9F529-E33C-0B4D-BF8D-856EA12FEBB4}" presName="root2" presStyleCnt="0"/>
      <dgm:spPr/>
    </dgm:pt>
    <dgm:pt modelId="{D5AA970B-256C-154A-812E-B3416FB475AE}" type="pres">
      <dgm:prSet presAssocID="{5BB9F529-E33C-0B4D-BF8D-856EA12FEBB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309326-0EB0-DB4F-A750-5CE929F24159}" type="pres">
      <dgm:prSet presAssocID="{5BB9F529-E33C-0B4D-BF8D-856EA12FEBB4}" presName="level3hierChild" presStyleCnt="0"/>
      <dgm:spPr/>
    </dgm:pt>
    <dgm:pt modelId="{29016749-BC7A-BF4D-B574-BC9DBBABE13B}" type="pres">
      <dgm:prSet presAssocID="{0F2EA406-1880-3D47-ACD3-46381668D73C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2E744EA6-3DB4-4244-86FE-588619561EEE}" type="pres">
      <dgm:prSet presAssocID="{0F2EA406-1880-3D47-ACD3-46381668D73C}" presName="connTx" presStyleLbl="parChTrans1D3" presStyleIdx="0" presStyleCnt="4"/>
      <dgm:spPr/>
      <dgm:t>
        <a:bodyPr/>
        <a:lstStyle/>
        <a:p>
          <a:endParaRPr lang="en-US"/>
        </a:p>
      </dgm:t>
    </dgm:pt>
    <dgm:pt modelId="{381183FA-6AB1-9744-BB6B-C74F74D09E1D}" type="pres">
      <dgm:prSet presAssocID="{E55B980B-BF3C-3846-B4BC-8E7E3FC2E3A6}" presName="root2" presStyleCnt="0"/>
      <dgm:spPr/>
    </dgm:pt>
    <dgm:pt modelId="{D93DC9BB-3005-2F4A-BE61-11AE0D9CECBD}" type="pres">
      <dgm:prSet presAssocID="{E55B980B-BF3C-3846-B4BC-8E7E3FC2E3A6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13CA83-CAC3-F945-B15D-91C95A93393C}" type="pres">
      <dgm:prSet presAssocID="{E55B980B-BF3C-3846-B4BC-8E7E3FC2E3A6}" presName="level3hierChild" presStyleCnt="0"/>
      <dgm:spPr/>
    </dgm:pt>
    <dgm:pt modelId="{B13CAA87-ABDF-9B48-A45F-DB1322132D2C}" type="pres">
      <dgm:prSet presAssocID="{031A48C6-C1CE-2346-8B75-E53A261F6C99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3DFCD6D2-7A6E-AB42-8CD5-A4453BCB8EB5}" type="pres">
      <dgm:prSet presAssocID="{031A48C6-C1CE-2346-8B75-E53A261F6C99}" presName="connTx" presStyleLbl="parChTrans1D3" presStyleIdx="1" presStyleCnt="4"/>
      <dgm:spPr/>
      <dgm:t>
        <a:bodyPr/>
        <a:lstStyle/>
        <a:p>
          <a:endParaRPr lang="en-US"/>
        </a:p>
      </dgm:t>
    </dgm:pt>
    <dgm:pt modelId="{410B5590-D3F4-464C-8CB6-D4EA7369C844}" type="pres">
      <dgm:prSet presAssocID="{EDEA9187-0FAE-FC4D-B022-FB6EFD731CC6}" presName="root2" presStyleCnt="0"/>
      <dgm:spPr/>
    </dgm:pt>
    <dgm:pt modelId="{F87BAF57-6B01-074D-99EC-C363312D3CD7}" type="pres">
      <dgm:prSet presAssocID="{EDEA9187-0FAE-FC4D-B022-FB6EFD731CC6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F93775-2C02-CD45-8B53-609439D49B60}" type="pres">
      <dgm:prSet presAssocID="{EDEA9187-0FAE-FC4D-B022-FB6EFD731CC6}" presName="level3hierChild" presStyleCnt="0"/>
      <dgm:spPr/>
    </dgm:pt>
    <dgm:pt modelId="{A6F42235-071B-F340-BDF1-C2EA6778DE51}" type="pres">
      <dgm:prSet presAssocID="{8F35AF1D-5AF1-1246-9D46-F055461989D2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8AF36EBE-4FDF-C741-86A2-0E4D3DEEFCA7}" type="pres">
      <dgm:prSet presAssocID="{8F35AF1D-5AF1-1246-9D46-F055461989D2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908C18F-15BA-224C-8F99-E47414E1848A}" type="pres">
      <dgm:prSet presAssocID="{FBB009D8-195A-FA4C-90B6-A523B1F7DBC7}" presName="root2" presStyleCnt="0"/>
      <dgm:spPr/>
    </dgm:pt>
    <dgm:pt modelId="{436EA441-A500-144C-A875-C5AA690487C9}" type="pres">
      <dgm:prSet presAssocID="{FBB009D8-195A-FA4C-90B6-A523B1F7DBC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C18B32-8E10-924D-9A02-D24FB1CDC237}" type="pres">
      <dgm:prSet presAssocID="{FBB009D8-195A-FA4C-90B6-A523B1F7DBC7}" presName="level3hierChild" presStyleCnt="0"/>
      <dgm:spPr/>
    </dgm:pt>
    <dgm:pt modelId="{9330817A-66EF-BC41-8230-4B8905D0AB0C}" type="pres">
      <dgm:prSet presAssocID="{4A934297-AD66-D74A-86CE-505368D89DDD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625B09C3-1D37-3441-8044-DC60F1946CC5}" type="pres">
      <dgm:prSet presAssocID="{4A934297-AD66-D74A-86CE-505368D89DDD}" presName="connTx" presStyleLbl="parChTrans1D3" presStyleIdx="2" presStyleCnt="4"/>
      <dgm:spPr/>
      <dgm:t>
        <a:bodyPr/>
        <a:lstStyle/>
        <a:p>
          <a:endParaRPr lang="en-US"/>
        </a:p>
      </dgm:t>
    </dgm:pt>
    <dgm:pt modelId="{334732AD-6756-8945-AE1A-04D5DE859951}" type="pres">
      <dgm:prSet presAssocID="{C65A4029-3526-614E-A364-9A8768237751}" presName="root2" presStyleCnt="0"/>
      <dgm:spPr/>
    </dgm:pt>
    <dgm:pt modelId="{5BB7C601-EBDC-9642-A08C-8617017816E7}" type="pres">
      <dgm:prSet presAssocID="{C65A4029-3526-614E-A364-9A8768237751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BE3D05-542F-BF41-8A70-1F85D695667F}" type="pres">
      <dgm:prSet presAssocID="{C65A4029-3526-614E-A364-9A8768237751}" presName="level3hierChild" presStyleCnt="0"/>
      <dgm:spPr/>
    </dgm:pt>
    <dgm:pt modelId="{E64FF1EF-7514-B849-8DA1-BE40BC2C4CE0}" type="pres">
      <dgm:prSet presAssocID="{4C54755C-14FB-0D4B-A787-FEB187FB1203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D3C7F8CB-E9AF-2E4B-922A-C19EB6B50022}" type="pres">
      <dgm:prSet presAssocID="{4C54755C-14FB-0D4B-A787-FEB187FB1203}" presName="connTx" presStyleLbl="parChTrans1D3" presStyleIdx="3" presStyleCnt="4"/>
      <dgm:spPr/>
      <dgm:t>
        <a:bodyPr/>
        <a:lstStyle/>
        <a:p>
          <a:endParaRPr lang="en-US"/>
        </a:p>
      </dgm:t>
    </dgm:pt>
    <dgm:pt modelId="{A41C624A-BFA8-5F48-9527-DB9D06634203}" type="pres">
      <dgm:prSet presAssocID="{2BB0C432-0189-2643-A495-7463323D3B4D}" presName="root2" presStyleCnt="0"/>
      <dgm:spPr/>
    </dgm:pt>
    <dgm:pt modelId="{319ED132-0FF8-8A4A-BCFB-0582C8E4C68A}" type="pres">
      <dgm:prSet presAssocID="{2BB0C432-0189-2643-A495-7463323D3B4D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C20D5B-83E9-6D45-B718-10518AED930E}" type="pres">
      <dgm:prSet presAssocID="{2BB0C432-0189-2643-A495-7463323D3B4D}" presName="level3hierChild" presStyleCnt="0"/>
      <dgm:spPr/>
    </dgm:pt>
  </dgm:ptLst>
  <dgm:cxnLst>
    <dgm:cxn modelId="{32A4E335-898A-2A4B-875D-73DD144A6423}" type="presOf" srcId="{2BB0C432-0189-2643-A495-7463323D3B4D}" destId="{319ED132-0FF8-8A4A-BCFB-0582C8E4C68A}" srcOrd="0" destOrd="0" presId="urn:microsoft.com/office/officeart/2008/layout/HorizontalMultiLevelHierarchy"/>
    <dgm:cxn modelId="{1E78A9DC-A3D4-5849-84C9-2B0570251A62}" srcId="{0F892F0E-6E90-C345-AA9E-F9522FE72936}" destId="{FBB009D8-195A-FA4C-90B6-A523B1F7DBC7}" srcOrd="1" destOrd="0" parTransId="{8F35AF1D-5AF1-1246-9D46-F055461989D2}" sibTransId="{8EF00CBC-06D6-8B4A-94AC-7FC0BDE55FC8}"/>
    <dgm:cxn modelId="{6168A569-B089-1543-B764-54ACD8E7CD6E}" type="presOf" srcId="{AED3C892-4E3A-2047-A1F4-1C0CD5370EA7}" destId="{D4AE0155-BF47-6542-84B5-851C6695C2D3}" srcOrd="0" destOrd="0" presId="urn:microsoft.com/office/officeart/2008/layout/HorizontalMultiLevelHierarchy"/>
    <dgm:cxn modelId="{87F10C60-59E3-3241-BE82-0C1BC07189B9}" type="presOf" srcId="{5BB9F529-E33C-0B4D-BF8D-856EA12FEBB4}" destId="{D5AA970B-256C-154A-812E-B3416FB475AE}" srcOrd="0" destOrd="0" presId="urn:microsoft.com/office/officeart/2008/layout/HorizontalMultiLevelHierarchy"/>
    <dgm:cxn modelId="{C7EE2BAD-F87C-0F4C-92F4-37AFE474650B}" type="presOf" srcId="{0F2EA406-1880-3D47-ACD3-46381668D73C}" destId="{2E744EA6-3DB4-4244-86FE-588619561EEE}" srcOrd="1" destOrd="0" presId="urn:microsoft.com/office/officeart/2008/layout/HorizontalMultiLevelHierarchy"/>
    <dgm:cxn modelId="{2B94D082-B6A2-CF47-92A9-F74F424D6844}" srcId="{FBB009D8-195A-FA4C-90B6-A523B1F7DBC7}" destId="{C65A4029-3526-614E-A364-9A8768237751}" srcOrd="0" destOrd="0" parTransId="{4A934297-AD66-D74A-86CE-505368D89DDD}" sibTransId="{7BD84B86-D9CA-B04B-A5E9-5512BF310FB0}"/>
    <dgm:cxn modelId="{CDCD5AFC-E32E-6049-9201-425595E3CC6F}" type="presOf" srcId="{E55B980B-BF3C-3846-B4BC-8E7E3FC2E3A6}" destId="{D93DC9BB-3005-2F4A-BE61-11AE0D9CECBD}" srcOrd="0" destOrd="0" presId="urn:microsoft.com/office/officeart/2008/layout/HorizontalMultiLevelHierarchy"/>
    <dgm:cxn modelId="{02F15232-C6F3-5449-B129-B517F2F25801}" type="presOf" srcId="{0F2EA406-1880-3D47-ACD3-46381668D73C}" destId="{29016749-BC7A-BF4D-B574-BC9DBBABE13B}" srcOrd="0" destOrd="0" presId="urn:microsoft.com/office/officeart/2008/layout/HorizontalMultiLevelHierarchy"/>
    <dgm:cxn modelId="{EA283822-71F1-1644-ABC8-283C022E0461}" type="presOf" srcId="{C65A4029-3526-614E-A364-9A8768237751}" destId="{5BB7C601-EBDC-9642-A08C-8617017816E7}" srcOrd="0" destOrd="0" presId="urn:microsoft.com/office/officeart/2008/layout/HorizontalMultiLevelHierarchy"/>
    <dgm:cxn modelId="{732581BA-4294-DE4E-8642-9B29C182C61B}" srcId="{0F892F0E-6E90-C345-AA9E-F9522FE72936}" destId="{5BB9F529-E33C-0B4D-BF8D-856EA12FEBB4}" srcOrd="0" destOrd="0" parTransId="{09E24199-FA42-9E42-A8D8-4795520702F4}" sibTransId="{FBA2C53B-B68E-4E48-9BB4-79C55F3494DD}"/>
    <dgm:cxn modelId="{92C02F66-6878-8443-BF3A-1CFA0534CFD4}" type="presOf" srcId="{FBB009D8-195A-FA4C-90B6-A523B1F7DBC7}" destId="{436EA441-A500-144C-A875-C5AA690487C9}" srcOrd="0" destOrd="0" presId="urn:microsoft.com/office/officeart/2008/layout/HorizontalMultiLevelHierarchy"/>
    <dgm:cxn modelId="{14DDAC23-1954-C748-B52A-FADB2E521680}" type="presOf" srcId="{09E24199-FA42-9E42-A8D8-4795520702F4}" destId="{268DA048-6F2A-AF4E-B2AC-2F57E0AD34C5}" srcOrd="1" destOrd="0" presId="urn:microsoft.com/office/officeart/2008/layout/HorizontalMultiLevelHierarchy"/>
    <dgm:cxn modelId="{45A4C651-012D-A848-962A-49CACE2F08BB}" type="presOf" srcId="{8F35AF1D-5AF1-1246-9D46-F055461989D2}" destId="{A6F42235-071B-F340-BDF1-C2EA6778DE51}" srcOrd="0" destOrd="0" presId="urn:microsoft.com/office/officeart/2008/layout/HorizontalMultiLevelHierarchy"/>
    <dgm:cxn modelId="{01FA6B56-BEB5-6043-805C-9C0163D88B4F}" type="presOf" srcId="{031A48C6-C1CE-2346-8B75-E53A261F6C99}" destId="{B13CAA87-ABDF-9B48-A45F-DB1322132D2C}" srcOrd="0" destOrd="0" presId="urn:microsoft.com/office/officeart/2008/layout/HorizontalMultiLevelHierarchy"/>
    <dgm:cxn modelId="{BBBD3644-7B05-EB48-AA5F-D2361D3D975C}" type="presOf" srcId="{4C54755C-14FB-0D4B-A787-FEB187FB1203}" destId="{E64FF1EF-7514-B849-8DA1-BE40BC2C4CE0}" srcOrd="0" destOrd="0" presId="urn:microsoft.com/office/officeart/2008/layout/HorizontalMultiLevelHierarchy"/>
    <dgm:cxn modelId="{D97B18AD-4F80-1D42-8B49-DB44C98EFFFC}" type="presOf" srcId="{4A934297-AD66-D74A-86CE-505368D89DDD}" destId="{9330817A-66EF-BC41-8230-4B8905D0AB0C}" srcOrd="0" destOrd="0" presId="urn:microsoft.com/office/officeart/2008/layout/HorizontalMultiLevelHierarchy"/>
    <dgm:cxn modelId="{2C332BA6-28B5-DF4C-8402-504F7D501F47}" type="presOf" srcId="{4C54755C-14FB-0D4B-A787-FEB187FB1203}" destId="{D3C7F8CB-E9AF-2E4B-922A-C19EB6B50022}" srcOrd="1" destOrd="0" presId="urn:microsoft.com/office/officeart/2008/layout/HorizontalMultiLevelHierarchy"/>
    <dgm:cxn modelId="{92D4EBE7-94EF-4446-9185-0EA6087AB4F9}" srcId="{AED3C892-4E3A-2047-A1F4-1C0CD5370EA7}" destId="{0F892F0E-6E90-C345-AA9E-F9522FE72936}" srcOrd="0" destOrd="0" parTransId="{C070C1FB-584E-EB4B-87B7-FE5F8C3DF363}" sibTransId="{CAA07C14-F668-9842-87B3-4D536912801C}"/>
    <dgm:cxn modelId="{B3AC3BFE-357F-7142-A0A1-C284347C592F}" type="presOf" srcId="{0F892F0E-6E90-C345-AA9E-F9522FE72936}" destId="{293F6AF1-8371-4544-BE01-C7D1D8AF24C8}" srcOrd="0" destOrd="0" presId="urn:microsoft.com/office/officeart/2008/layout/HorizontalMultiLevelHierarchy"/>
    <dgm:cxn modelId="{DC0B4D03-6CE3-3C4D-9D79-6602E1E77C5C}" srcId="{5BB9F529-E33C-0B4D-BF8D-856EA12FEBB4}" destId="{EDEA9187-0FAE-FC4D-B022-FB6EFD731CC6}" srcOrd="1" destOrd="0" parTransId="{031A48C6-C1CE-2346-8B75-E53A261F6C99}" sibTransId="{3C7EAD69-157D-0A49-AA32-23FFE03CF564}"/>
    <dgm:cxn modelId="{3676574D-B33A-9D4E-85BD-9D1B321C2398}" type="presOf" srcId="{4A934297-AD66-D74A-86CE-505368D89DDD}" destId="{625B09C3-1D37-3441-8044-DC60F1946CC5}" srcOrd="1" destOrd="0" presId="urn:microsoft.com/office/officeart/2008/layout/HorizontalMultiLevelHierarchy"/>
    <dgm:cxn modelId="{7520F3C9-E93F-3E46-A4BF-BCCE7A16CD00}" type="presOf" srcId="{09E24199-FA42-9E42-A8D8-4795520702F4}" destId="{069BC626-21E0-4E4E-BD45-B84F2907718C}" srcOrd="0" destOrd="0" presId="urn:microsoft.com/office/officeart/2008/layout/HorizontalMultiLevelHierarchy"/>
    <dgm:cxn modelId="{176D4CFA-C228-184A-B21C-4BB2F867196A}" srcId="{FBB009D8-195A-FA4C-90B6-A523B1F7DBC7}" destId="{2BB0C432-0189-2643-A495-7463323D3B4D}" srcOrd="1" destOrd="0" parTransId="{4C54755C-14FB-0D4B-A787-FEB187FB1203}" sibTransId="{BAA489AF-4B51-E54E-9078-86E04EF3481F}"/>
    <dgm:cxn modelId="{80C1ED78-7224-DB4F-A668-25A2EBF4F174}" type="presOf" srcId="{031A48C6-C1CE-2346-8B75-E53A261F6C99}" destId="{3DFCD6D2-7A6E-AB42-8CD5-A4453BCB8EB5}" srcOrd="1" destOrd="0" presId="urn:microsoft.com/office/officeart/2008/layout/HorizontalMultiLevelHierarchy"/>
    <dgm:cxn modelId="{9FA60283-5A8A-2E4F-9EC4-695679AEA93B}" type="presOf" srcId="{8F35AF1D-5AF1-1246-9D46-F055461989D2}" destId="{8AF36EBE-4FDF-C741-86A2-0E4D3DEEFCA7}" srcOrd="1" destOrd="0" presId="urn:microsoft.com/office/officeart/2008/layout/HorizontalMultiLevelHierarchy"/>
    <dgm:cxn modelId="{EBCB6512-CCCE-AE4E-9F4F-8679AD69FB5B}" srcId="{5BB9F529-E33C-0B4D-BF8D-856EA12FEBB4}" destId="{E55B980B-BF3C-3846-B4BC-8E7E3FC2E3A6}" srcOrd="0" destOrd="0" parTransId="{0F2EA406-1880-3D47-ACD3-46381668D73C}" sibTransId="{B644FA75-427C-C749-85B6-96DFBBBE4D98}"/>
    <dgm:cxn modelId="{60A906C6-61D8-8A44-B5F0-E9795341C15A}" type="presOf" srcId="{EDEA9187-0FAE-FC4D-B022-FB6EFD731CC6}" destId="{F87BAF57-6B01-074D-99EC-C363312D3CD7}" srcOrd="0" destOrd="0" presId="urn:microsoft.com/office/officeart/2008/layout/HorizontalMultiLevelHierarchy"/>
    <dgm:cxn modelId="{14031AAF-9CFE-6F46-B5D5-A8B6A75B1207}" type="presParOf" srcId="{D4AE0155-BF47-6542-84B5-851C6695C2D3}" destId="{766890A0-EB82-DF4D-ADE6-864DCC032760}" srcOrd="0" destOrd="0" presId="urn:microsoft.com/office/officeart/2008/layout/HorizontalMultiLevelHierarchy"/>
    <dgm:cxn modelId="{F6FAB52D-3894-7A49-BA4D-D5FDF4472A1C}" type="presParOf" srcId="{766890A0-EB82-DF4D-ADE6-864DCC032760}" destId="{293F6AF1-8371-4544-BE01-C7D1D8AF24C8}" srcOrd="0" destOrd="0" presId="urn:microsoft.com/office/officeart/2008/layout/HorizontalMultiLevelHierarchy"/>
    <dgm:cxn modelId="{7269CA47-4A8D-A649-AFEC-7F7CDF39A44F}" type="presParOf" srcId="{766890A0-EB82-DF4D-ADE6-864DCC032760}" destId="{9BE84CD1-F339-764C-BE2E-7242355646AB}" srcOrd="1" destOrd="0" presId="urn:microsoft.com/office/officeart/2008/layout/HorizontalMultiLevelHierarchy"/>
    <dgm:cxn modelId="{F5DD1CEE-92FE-B64C-A80D-E94D304DE4CC}" type="presParOf" srcId="{9BE84CD1-F339-764C-BE2E-7242355646AB}" destId="{069BC626-21E0-4E4E-BD45-B84F2907718C}" srcOrd="0" destOrd="0" presId="urn:microsoft.com/office/officeart/2008/layout/HorizontalMultiLevelHierarchy"/>
    <dgm:cxn modelId="{1686A037-F1F0-854E-B8D0-C49528AE928A}" type="presParOf" srcId="{069BC626-21E0-4E4E-BD45-B84F2907718C}" destId="{268DA048-6F2A-AF4E-B2AC-2F57E0AD34C5}" srcOrd="0" destOrd="0" presId="urn:microsoft.com/office/officeart/2008/layout/HorizontalMultiLevelHierarchy"/>
    <dgm:cxn modelId="{2ACB2A98-2985-0C48-84B4-E817C78BB7D2}" type="presParOf" srcId="{9BE84CD1-F339-764C-BE2E-7242355646AB}" destId="{9327F2D7-4675-0340-8D14-38F6CE1C96FE}" srcOrd="1" destOrd="0" presId="urn:microsoft.com/office/officeart/2008/layout/HorizontalMultiLevelHierarchy"/>
    <dgm:cxn modelId="{4BD7D5F9-D4C9-5F46-904C-3234B76A9A03}" type="presParOf" srcId="{9327F2D7-4675-0340-8D14-38F6CE1C96FE}" destId="{D5AA970B-256C-154A-812E-B3416FB475AE}" srcOrd="0" destOrd="0" presId="urn:microsoft.com/office/officeart/2008/layout/HorizontalMultiLevelHierarchy"/>
    <dgm:cxn modelId="{875BCDEE-F75B-8546-BC7B-92739C9A82FC}" type="presParOf" srcId="{9327F2D7-4675-0340-8D14-38F6CE1C96FE}" destId="{87309326-0EB0-DB4F-A750-5CE929F24159}" srcOrd="1" destOrd="0" presId="urn:microsoft.com/office/officeart/2008/layout/HorizontalMultiLevelHierarchy"/>
    <dgm:cxn modelId="{62669AFB-4E0F-5544-9E0B-69A9DFED05DC}" type="presParOf" srcId="{87309326-0EB0-DB4F-A750-5CE929F24159}" destId="{29016749-BC7A-BF4D-B574-BC9DBBABE13B}" srcOrd="0" destOrd="0" presId="urn:microsoft.com/office/officeart/2008/layout/HorizontalMultiLevelHierarchy"/>
    <dgm:cxn modelId="{8342A777-7BD0-8448-BE20-FFFC4459F1B4}" type="presParOf" srcId="{29016749-BC7A-BF4D-B574-BC9DBBABE13B}" destId="{2E744EA6-3DB4-4244-86FE-588619561EEE}" srcOrd="0" destOrd="0" presId="urn:microsoft.com/office/officeart/2008/layout/HorizontalMultiLevelHierarchy"/>
    <dgm:cxn modelId="{DFAC40CD-10A3-8C48-A7B7-A9E1C0400E4F}" type="presParOf" srcId="{87309326-0EB0-DB4F-A750-5CE929F24159}" destId="{381183FA-6AB1-9744-BB6B-C74F74D09E1D}" srcOrd="1" destOrd="0" presId="urn:microsoft.com/office/officeart/2008/layout/HorizontalMultiLevelHierarchy"/>
    <dgm:cxn modelId="{B3DCFC0B-79EA-9B4B-A6E9-CE5A69D886BA}" type="presParOf" srcId="{381183FA-6AB1-9744-BB6B-C74F74D09E1D}" destId="{D93DC9BB-3005-2F4A-BE61-11AE0D9CECBD}" srcOrd="0" destOrd="0" presId="urn:microsoft.com/office/officeart/2008/layout/HorizontalMultiLevelHierarchy"/>
    <dgm:cxn modelId="{A54C91CD-6A9A-8A4B-B9C3-9515EEA17531}" type="presParOf" srcId="{381183FA-6AB1-9744-BB6B-C74F74D09E1D}" destId="{C813CA83-CAC3-F945-B15D-91C95A93393C}" srcOrd="1" destOrd="0" presId="urn:microsoft.com/office/officeart/2008/layout/HorizontalMultiLevelHierarchy"/>
    <dgm:cxn modelId="{A4FC2760-4C23-7348-BF05-8D3DCAD13124}" type="presParOf" srcId="{87309326-0EB0-DB4F-A750-5CE929F24159}" destId="{B13CAA87-ABDF-9B48-A45F-DB1322132D2C}" srcOrd="2" destOrd="0" presId="urn:microsoft.com/office/officeart/2008/layout/HorizontalMultiLevelHierarchy"/>
    <dgm:cxn modelId="{2A2C5CD7-4070-434C-917C-BDACAF132F5F}" type="presParOf" srcId="{B13CAA87-ABDF-9B48-A45F-DB1322132D2C}" destId="{3DFCD6D2-7A6E-AB42-8CD5-A4453BCB8EB5}" srcOrd="0" destOrd="0" presId="urn:microsoft.com/office/officeart/2008/layout/HorizontalMultiLevelHierarchy"/>
    <dgm:cxn modelId="{16E6DE66-981C-854C-BEE3-D72FBE48F2E1}" type="presParOf" srcId="{87309326-0EB0-DB4F-A750-5CE929F24159}" destId="{410B5590-D3F4-464C-8CB6-D4EA7369C844}" srcOrd="3" destOrd="0" presId="urn:microsoft.com/office/officeart/2008/layout/HorizontalMultiLevelHierarchy"/>
    <dgm:cxn modelId="{AAC7B8F3-28E6-3C4E-B4C6-E49631CF58A9}" type="presParOf" srcId="{410B5590-D3F4-464C-8CB6-D4EA7369C844}" destId="{F87BAF57-6B01-074D-99EC-C363312D3CD7}" srcOrd="0" destOrd="0" presId="urn:microsoft.com/office/officeart/2008/layout/HorizontalMultiLevelHierarchy"/>
    <dgm:cxn modelId="{D6E0EF16-2ECB-1649-AF2F-B541B132D634}" type="presParOf" srcId="{410B5590-D3F4-464C-8CB6-D4EA7369C844}" destId="{01F93775-2C02-CD45-8B53-609439D49B60}" srcOrd="1" destOrd="0" presId="urn:microsoft.com/office/officeart/2008/layout/HorizontalMultiLevelHierarchy"/>
    <dgm:cxn modelId="{7FF41A2C-E498-764D-900E-FB941B211B0E}" type="presParOf" srcId="{9BE84CD1-F339-764C-BE2E-7242355646AB}" destId="{A6F42235-071B-F340-BDF1-C2EA6778DE51}" srcOrd="2" destOrd="0" presId="urn:microsoft.com/office/officeart/2008/layout/HorizontalMultiLevelHierarchy"/>
    <dgm:cxn modelId="{D2A103A5-2358-F641-939C-2532FB0CF403}" type="presParOf" srcId="{A6F42235-071B-F340-BDF1-C2EA6778DE51}" destId="{8AF36EBE-4FDF-C741-86A2-0E4D3DEEFCA7}" srcOrd="0" destOrd="0" presId="urn:microsoft.com/office/officeart/2008/layout/HorizontalMultiLevelHierarchy"/>
    <dgm:cxn modelId="{C59E4901-F8A6-EA46-8D0B-59BB45443B26}" type="presParOf" srcId="{9BE84CD1-F339-764C-BE2E-7242355646AB}" destId="{0908C18F-15BA-224C-8F99-E47414E1848A}" srcOrd="3" destOrd="0" presId="urn:microsoft.com/office/officeart/2008/layout/HorizontalMultiLevelHierarchy"/>
    <dgm:cxn modelId="{01CEDD1F-DE7C-3440-9A8D-3E8E8969A74D}" type="presParOf" srcId="{0908C18F-15BA-224C-8F99-E47414E1848A}" destId="{436EA441-A500-144C-A875-C5AA690487C9}" srcOrd="0" destOrd="0" presId="urn:microsoft.com/office/officeart/2008/layout/HorizontalMultiLevelHierarchy"/>
    <dgm:cxn modelId="{7F381649-1F52-E84A-BF51-248D084BA116}" type="presParOf" srcId="{0908C18F-15BA-224C-8F99-E47414E1848A}" destId="{18C18B32-8E10-924D-9A02-D24FB1CDC237}" srcOrd="1" destOrd="0" presId="urn:microsoft.com/office/officeart/2008/layout/HorizontalMultiLevelHierarchy"/>
    <dgm:cxn modelId="{351C9AF8-FB10-2645-95A8-4812118883BA}" type="presParOf" srcId="{18C18B32-8E10-924D-9A02-D24FB1CDC237}" destId="{9330817A-66EF-BC41-8230-4B8905D0AB0C}" srcOrd="0" destOrd="0" presId="urn:microsoft.com/office/officeart/2008/layout/HorizontalMultiLevelHierarchy"/>
    <dgm:cxn modelId="{BAABE850-C733-3946-825E-8D898CECB5E4}" type="presParOf" srcId="{9330817A-66EF-BC41-8230-4B8905D0AB0C}" destId="{625B09C3-1D37-3441-8044-DC60F1946CC5}" srcOrd="0" destOrd="0" presId="urn:microsoft.com/office/officeart/2008/layout/HorizontalMultiLevelHierarchy"/>
    <dgm:cxn modelId="{BF59500F-311E-5A49-B4E7-0C9A902C09EA}" type="presParOf" srcId="{18C18B32-8E10-924D-9A02-D24FB1CDC237}" destId="{334732AD-6756-8945-AE1A-04D5DE859951}" srcOrd="1" destOrd="0" presId="urn:microsoft.com/office/officeart/2008/layout/HorizontalMultiLevelHierarchy"/>
    <dgm:cxn modelId="{D7D7BAC2-937E-404C-8AB3-4086C62DACDC}" type="presParOf" srcId="{334732AD-6756-8945-AE1A-04D5DE859951}" destId="{5BB7C601-EBDC-9642-A08C-8617017816E7}" srcOrd="0" destOrd="0" presId="urn:microsoft.com/office/officeart/2008/layout/HorizontalMultiLevelHierarchy"/>
    <dgm:cxn modelId="{192C852E-8B47-474F-9BF9-A2C3E8E1B50F}" type="presParOf" srcId="{334732AD-6756-8945-AE1A-04D5DE859951}" destId="{3BBE3D05-542F-BF41-8A70-1F85D695667F}" srcOrd="1" destOrd="0" presId="urn:microsoft.com/office/officeart/2008/layout/HorizontalMultiLevelHierarchy"/>
    <dgm:cxn modelId="{2ED9BE3C-B1E8-1143-BAB1-68C8EA47A0C5}" type="presParOf" srcId="{18C18B32-8E10-924D-9A02-D24FB1CDC237}" destId="{E64FF1EF-7514-B849-8DA1-BE40BC2C4CE0}" srcOrd="2" destOrd="0" presId="urn:microsoft.com/office/officeart/2008/layout/HorizontalMultiLevelHierarchy"/>
    <dgm:cxn modelId="{1BE2EB73-3773-484D-8236-33EC49FBA09B}" type="presParOf" srcId="{E64FF1EF-7514-B849-8DA1-BE40BC2C4CE0}" destId="{D3C7F8CB-E9AF-2E4B-922A-C19EB6B50022}" srcOrd="0" destOrd="0" presId="urn:microsoft.com/office/officeart/2008/layout/HorizontalMultiLevelHierarchy"/>
    <dgm:cxn modelId="{CF9218E9-CC10-7F40-992F-7199052961AB}" type="presParOf" srcId="{18C18B32-8E10-924D-9A02-D24FB1CDC237}" destId="{A41C624A-BFA8-5F48-9527-DB9D06634203}" srcOrd="3" destOrd="0" presId="urn:microsoft.com/office/officeart/2008/layout/HorizontalMultiLevelHierarchy"/>
    <dgm:cxn modelId="{58E7738C-167E-0843-B1AB-A9CE9238AE29}" type="presParOf" srcId="{A41C624A-BFA8-5F48-9527-DB9D06634203}" destId="{319ED132-0FF8-8A4A-BCFB-0582C8E4C68A}" srcOrd="0" destOrd="0" presId="urn:microsoft.com/office/officeart/2008/layout/HorizontalMultiLevelHierarchy"/>
    <dgm:cxn modelId="{89E6FDE7-19DF-6D46-A710-EC22C3999478}" type="presParOf" srcId="{A41C624A-BFA8-5F48-9527-DB9D06634203}" destId="{8BC20D5B-83E9-6D45-B718-10518AED930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A11C09-A42D-E747-8001-E2EBB732BC4E}" type="doc">
      <dgm:prSet loTypeId="urn:microsoft.com/office/officeart/2005/8/layout/matrix2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C5D65C1-1F00-2747-8E15-7EDA91994E05}">
      <dgm:prSet custT="1"/>
      <dgm:spPr/>
      <dgm:t>
        <a:bodyPr/>
        <a:lstStyle/>
        <a:p>
          <a:pPr rtl="0"/>
          <a:r>
            <a:rPr lang="en-US" sz="4000" b="1" dirty="0" smtClean="0"/>
            <a:t>PYF</a:t>
          </a:r>
          <a:endParaRPr lang="en-US" sz="4000" dirty="0"/>
        </a:p>
      </dgm:t>
    </dgm:pt>
    <dgm:pt modelId="{10785EA1-6CF3-9944-B12D-EC4F913CC208}" type="parTrans" cxnId="{C4F8126D-F705-D842-8E54-424794C252A3}">
      <dgm:prSet/>
      <dgm:spPr/>
      <dgm:t>
        <a:bodyPr/>
        <a:lstStyle/>
        <a:p>
          <a:endParaRPr lang="en-US"/>
        </a:p>
      </dgm:t>
    </dgm:pt>
    <dgm:pt modelId="{DCCD6AE0-58AF-1F4F-A118-76EFBDB3683E}" type="sibTrans" cxnId="{C4F8126D-F705-D842-8E54-424794C252A3}">
      <dgm:prSet/>
      <dgm:spPr/>
      <dgm:t>
        <a:bodyPr/>
        <a:lstStyle/>
        <a:p>
          <a:endParaRPr lang="en-US"/>
        </a:p>
      </dgm:t>
    </dgm:pt>
    <dgm:pt modelId="{9EC5FF25-0A32-8647-8AAF-66724D2D34F5}">
      <dgm:prSet/>
      <dgm:spPr/>
      <dgm:t>
        <a:bodyPr/>
        <a:lstStyle/>
        <a:p>
          <a:pPr rtl="0"/>
          <a:r>
            <a:rPr lang="en-US" b="1" dirty="0" smtClean="0"/>
            <a:t>Review</a:t>
          </a:r>
          <a:endParaRPr lang="en-US" dirty="0"/>
        </a:p>
      </dgm:t>
    </dgm:pt>
    <dgm:pt modelId="{4F69684E-ED08-9B47-8938-B394F195EFDA}" type="parTrans" cxnId="{186533E5-F1AF-7849-A750-60071F297506}">
      <dgm:prSet/>
      <dgm:spPr/>
      <dgm:t>
        <a:bodyPr/>
        <a:lstStyle/>
        <a:p>
          <a:endParaRPr lang="en-US"/>
        </a:p>
      </dgm:t>
    </dgm:pt>
    <dgm:pt modelId="{39B07EA5-0002-C344-85A8-3ED32EF3C6CF}" type="sibTrans" cxnId="{186533E5-F1AF-7849-A750-60071F297506}">
      <dgm:prSet/>
      <dgm:spPr/>
      <dgm:t>
        <a:bodyPr/>
        <a:lstStyle/>
        <a:p>
          <a:endParaRPr lang="en-US"/>
        </a:p>
      </dgm:t>
    </dgm:pt>
    <dgm:pt modelId="{BF1F797F-08B1-5E4C-9CDF-ADCDB171C554}">
      <dgm:prSet/>
      <dgm:spPr/>
      <dgm:t>
        <a:bodyPr/>
        <a:lstStyle/>
        <a:p>
          <a:pPr rtl="0"/>
          <a:r>
            <a:rPr lang="en-US" b="1" dirty="0" smtClean="0"/>
            <a:t>Answer</a:t>
          </a:r>
          <a:endParaRPr lang="en-US" dirty="0"/>
        </a:p>
      </dgm:t>
    </dgm:pt>
    <dgm:pt modelId="{661C149E-FBCF-BB43-8A2C-0F4A2AFE569C}" type="parTrans" cxnId="{1EF15698-7CCD-1E48-B882-99A877F9D8B9}">
      <dgm:prSet/>
      <dgm:spPr/>
      <dgm:t>
        <a:bodyPr/>
        <a:lstStyle/>
        <a:p>
          <a:endParaRPr lang="en-US"/>
        </a:p>
      </dgm:t>
    </dgm:pt>
    <dgm:pt modelId="{1CC1161C-234E-8242-B61D-FB5B895762BD}" type="sibTrans" cxnId="{1EF15698-7CCD-1E48-B882-99A877F9D8B9}">
      <dgm:prSet/>
      <dgm:spPr/>
      <dgm:t>
        <a:bodyPr/>
        <a:lstStyle/>
        <a:p>
          <a:endParaRPr lang="en-US"/>
        </a:p>
      </dgm:t>
    </dgm:pt>
    <dgm:pt modelId="{147FF129-5E19-D24A-A8F2-2CCFC890CA76}">
      <dgm:prSet custT="1"/>
      <dgm:spPr/>
      <dgm:t>
        <a:bodyPr/>
        <a:lstStyle/>
        <a:p>
          <a:pPr rtl="0"/>
          <a:r>
            <a:rPr lang="en-US" sz="3200" b="1" dirty="0" smtClean="0"/>
            <a:t>Recommended amount</a:t>
          </a:r>
          <a:endParaRPr lang="en-US" sz="3200" dirty="0"/>
        </a:p>
      </dgm:t>
    </dgm:pt>
    <dgm:pt modelId="{8E815D52-43BC-8241-8014-7E6BE1E10D0E}" type="parTrans" cxnId="{8036320F-B9FB-6E4A-A289-C9E42E49E8CB}">
      <dgm:prSet/>
      <dgm:spPr/>
      <dgm:t>
        <a:bodyPr/>
        <a:lstStyle/>
        <a:p>
          <a:endParaRPr lang="en-US"/>
        </a:p>
      </dgm:t>
    </dgm:pt>
    <dgm:pt modelId="{CBC81083-5D3A-924E-86DD-C49ABF02E34D}" type="sibTrans" cxnId="{8036320F-B9FB-6E4A-A289-C9E42E49E8CB}">
      <dgm:prSet/>
      <dgm:spPr/>
      <dgm:t>
        <a:bodyPr/>
        <a:lstStyle/>
        <a:p>
          <a:endParaRPr lang="en-US"/>
        </a:p>
      </dgm:t>
    </dgm:pt>
    <dgm:pt modelId="{AF72A9D5-D118-C14C-9C7C-BD32B543B276}">
      <dgm:prSet custT="1"/>
      <dgm:spPr/>
      <dgm:t>
        <a:bodyPr/>
        <a:lstStyle/>
        <a:p>
          <a:pPr rtl="0"/>
          <a:r>
            <a:rPr lang="en-US" sz="2800" b="1" dirty="0" smtClean="0"/>
            <a:t>Pay Yourself First</a:t>
          </a:r>
          <a:endParaRPr lang="en-US" sz="2800" dirty="0"/>
        </a:p>
      </dgm:t>
    </dgm:pt>
    <dgm:pt modelId="{6D6289C6-A5DF-E044-9095-56A0688D0788}" type="parTrans" cxnId="{89CA1F51-4A2A-E74C-8CBD-A24C350863B4}">
      <dgm:prSet/>
      <dgm:spPr/>
      <dgm:t>
        <a:bodyPr/>
        <a:lstStyle/>
        <a:p>
          <a:endParaRPr lang="en-US"/>
        </a:p>
      </dgm:t>
    </dgm:pt>
    <dgm:pt modelId="{4B8A9CF1-8817-064E-975D-02D7BDE7B487}" type="sibTrans" cxnId="{89CA1F51-4A2A-E74C-8CBD-A24C350863B4}">
      <dgm:prSet/>
      <dgm:spPr/>
      <dgm:t>
        <a:bodyPr/>
        <a:lstStyle/>
        <a:p>
          <a:endParaRPr lang="en-US"/>
        </a:p>
      </dgm:t>
    </dgm:pt>
    <dgm:pt modelId="{063B04FF-16D9-0848-AC04-5284665FB4B1}">
      <dgm:prSet custT="1"/>
      <dgm:spPr/>
      <dgm:t>
        <a:bodyPr/>
        <a:lstStyle/>
        <a:p>
          <a:pPr rtl="0"/>
          <a:r>
            <a:rPr lang="en-US" sz="2400" b="1" dirty="0" smtClean="0"/>
            <a:t>Why would we make this part of the budget instead of seeing what’s left over at the end of the month?</a:t>
          </a:r>
          <a:endParaRPr lang="en-US" sz="2400" dirty="0"/>
        </a:p>
      </dgm:t>
    </dgm:pt>
    <dgm:pt modelId="{ECC12318-7570-A347-A674-43E33AC83ABD}" type="parTrans" cxnId="{8AED053B-21ED-344D-A779-A61A2E2E1132}">
      <dgm:prSet/>
      <dgm:spPr/>
      <dgm:t>
        <a:bodyPr/>
        <a:lstStyle/>
        <a:p>
          <a:endParaRPr lang="en-US"/>
        </a:p>
      </dgm:t>
    </dgm:pt>
    <dgm:pt modelId="{6A5546C5-0E76-744D-BCF7-74325C3E75FB}" type="sibTrans" cxnId="{8AED053B-21ED-344D-A779-A61A2E2E1132}">
      <dgm:prSet/>
      <dgm:spPr/>
      <dgm:t>
        <a:bodyPr/>
        <a:lstStyle/>
        <a:p>
          <a:endParaRPr lang="en-US"/>
        </a:p>
      </dgm:t>
    </dgm:pt>
    <dgm:pt modelId="{77DA106B-56FD-F645-B231-04359DE623C0}">
      <dgm:prSet/>
      <dgm:spPr/>
      <dgm:t>
        <a:bodyPr/>
        <a:lstStyle/>
        <a:p>
          <a:pPr rtl="0"/>
          <a:r>
            <a:rPr lang="en-US" b="1" dirty="0" smtClean="0"/>
            <a:t>Your budget should reflect our goals! And savings should be a part of your goals</a:t>
          </a:r>
          <a:endParaRPr lang="en-US" dirty="0"/>
        </a:p>
      </dgm:t>
    </dgm:pt>
    <dgm:pt modelId="{A2A1607B-7AE8-5549-BAC8-17CC2C388DE8}" type="parTrans" cxnId="{4360956A-3E7F-0E42-9536-E733219866DC}">
      <dgm:prSet/>
      <dgm:spPr/>
      <dgm:t>
        <a:bodyPr/>
        <a:lstStyle/>
        <a:p>
          <a:endParaRPr lang="en-US"/>
        </a:p>
      </dgm:t>
    </dgm:pt>
    <dgm:pt modelId="{A1A813AD-5130-1E42-A0C1-E464BD685AB9}" type="sibTrans" cxnId="{4360956A-3E7F-0E42-9536-E733219866DC}">
      <dgm:prSet/>
      <dgm:spPr/>
      <dgm:t>
        <a:bodyPr/>
        <a:lstStyle/>
        <a:p>
          <a:endParaRPr lang="en-US"/>
        </a:p>
      </dgm:t>
    </dgm:pt>
    <dgm:pt modelId="{F70F9EA8-8E88-8248-A30B-EC857FA0832F}">
      <dgm:prSet custT="1"/>
      <dgm:spPr/>
      <dgm:t>
        <a:bodyPr/>
        <a:lstStyle/>
        <a:p>
          <a:pPr rtl="0"/>
          <a:r>
            <a:rPr lang="en-US" sz="3200" b="1" dirty="0" smtClean="0"/>
            <a:t> 10%</a:t>
          </a:r>
          <a:endParaRPr lang="en-US" sz="3200" dirty="0"/>
        </a:p>
      </dgm:t>
    </dgm:pt>
    <dgm:pt modelId="{24400717-BD3A-5B48-BFA6-B87D1E3FE3FF}" type="parTrans" cxnId="{2FB710CA-2E2C-874E-82B3-708A2AACFD68}">
      <dgm:prSet/>
      <dgm:spPr/>
      <dgm:t>
        <a:bodyPr/>
        <a:lstStyle/>
        <a:p>
          <a:endParaRPr lang="en-US"/>
        </a:p>
      </dgm:t>
    </dgm:pt>
    <dgm:pt modelId="{9DA8C86B-B6C7-CF41-BC32-4F1143A18ACA}" type="sibTrans" cxnId="{2FB710CA-2E2C-874E-82B3-708A2AACFD68}">
      <dgm:prSet/>
      <dgm:spPr/>
      <dgm:t>
        <a:bodyPr/>
        <a:lstStyle/>
        <a:p>
          <a:endParaRPr lang="en-US"/>
        </a:p>
      </dgm:t>
    </dgm:pt>
    <dgm:pt modelId="{EAD6D9CA-606F-604C-808E-01FE3540ECF3}" type="pres">
      <dgm:prSet presAssocID="{39A11C09-A42D-E747-8001-E2EBB732BC4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216478-AE6D-F14D-8D96-CC9BDB7356C3}" type="pres">
      <dgm:prSet presAssocID="{39A11C09-A42D-E747-8001-E2EBB732BC4E}" presName="axisShape" presStyleLbl="bgShp" presStyleIdx="0" presStyleCnt="1"/>
      <dgm:spPr/>
    </dgm:pt>
    <dgm:pt modelId="{234C4928-61F7-FB4C-8CFB-6680DD459395}" type="pres">
      <dgm:prSet presAssocID="{39A11C09-A42D-E747-8001-E2EBB732BC4E}" presName="rect1" presStyleLbl="node1" presStyleIdx="0" presStyleCnt="4" custScaleX="230892" custLinFactNeighborX="-67616" custLinFactNeighborY="6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83556-F52B-9B47-A8F6-FF6F1A153AE5}" type="pres">
      <dgm:prSet presAssocID="{39A11C09-A42D-E747-8001-E2EBB732BC4E}" presName="rect2" presStyleLbl="node1" presStyleIdx="1" presStyleCnt="4" custScaleX="229025" custLinFactNeighborX="65110" custLinFactNeighborY="12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BE8610-8DB3-A741-A63A-5D17832C63D4}" type="pres">
      <dgm:prSet presAssocID="{39A11C09-A42D-E747-8001-E2EBB732BC4E}" presName="rect3" presStyleLbl="node1" presStyleIdx="2" presStyleCnt="4" custScaleX="237920" custLinFactNeighborX="-71370" custLinFactNeighborY="12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A9EC4C-2D55-1944-9AE4-95AC09CB17C3}" type="pres">
      <dgm:prSet presAssocID="{39A11C09-A42D-E747-8001-E2EBB732BC4E}" presName="rect4" presStyleLbl="node1" presStyleIdx="3" presStyleCnt="4" custScaleX="236217" custLinFactNeighborX="71530" custLinFactNeighborY="18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60956A-3E7F-0E42-9536-E733219866DC}" srcId="{BF1F797F-08B1-5E4C-9CDF-ADCDB171C554}" destId="{77DA106B-56FD-F645-B231-04359DE623C0}" srcOrd="0" destOrd="0" parTransId="{A2A1607B-7AE8-5549-BAC8-17CC2C388DE8}" sibTransId="{A1A813AD-5130-1E42-A0C1-E464BD685AB9}"/>
    <dgm:cxn modelId="{7267B589-CDEE-B740-B8D5-EAB5A39FF821}" type="presOf" srcId="{F70F9EA8-8E88-8248-A30B-EC857FA0832F}" destId="{6DE83556-F52B-9B47-A8F6-FF6F1A153AE5}" srcOrd="0" destOrd="1" presId="urn:microsoft.com/office/officeart/2005/8/layout/matrix2"/>
    <dgm:cxn modelId="{2FB710CA-2E2C-874E-82B3-708A2AACFD68}" srcId="{147FF129-5E19-D24A-A8F2-2CCFC890CA76}" destId="{F70F9EA8-8E88-8248-A30B-EC857FA0832F}" srcOrd="0" destOrd="0" parTransId="{24400717-BD3A-5B48-BFA6-B87D1E3FE3FF}" sibTransId="{9DA8C86B-B6C7-CF41-BC32-4F1143A18ACA}"/>
    <dgm:cxn modelId="{8036320F-B9FB-6E4A-A289-C9E42E49E8CB}" srcId="{39A11C09-A42D-E747-8001-E2EBB732BC4E}" destId="{147FF129-5E19-D24A-A8F2-2CCFC890CA76}" srcOrd="1" destOrd="0" parTransId="{8E815D52-43BC-8241-8014-7E6BE1E10D0E}" sibTransId="{CBC81083-5D3A-924E-86DD-C49ABF02E34D}"/>
    <dgm:cxn modelId="{1550F1D4-418E-804E-B7E1-CB41DA34E2F3}" type="presOf" srcId="{BF1F797F-08B1-5E4C-9CDF-ADCDB171C554}" destId="{06A9EC4C-2D55-1944-9AE4-95AC09CB17C3}" srcOrd="0" destOrd="0" presId="urn:microsoft.com/office/officeart/2005/8/layout/matrix2"/>
    <dgm:cxn modelId="{C6067351-AEFC-A64F-B3C6-C7A52C2EBCAF}" type="presOf" srcId="{77DA106B-56FD-F645-B231-04359DE623C0}" destId="{06A9EC4C-2D55-1944-9AE4-95AC09CB17C3}" srcOrd="0" destOrd="1" presId="urn:microsoft.com/office/officeart/2005/8/layout/matrix2"/>
    <dgm:cxn modelId="{C4F8126D-F705-D842-8E54-424794C252A3}" srcId="{39A11C09-A42D-E747-8001-E2EBB732BC4E}" destId="{7C5D65C1-1F00-2747-8E15-7EDA91994E05}" srcOrd="0" destOrd="0" parTransId="{10785EA1-6CF3-9944-B12D-EC4F913CC208}" sibTransId="{DCCD6AE0-58AF-1F4F-A118-76EFBDB3683E}"/>
    <dgm:cxn modelId="{4A8732D3-069B-F944-8806-01BFD042B486}" type="presOf" srcId="{063B04FF-16D9-0848-AC04-5284665FB4B1}" destId="{C3BE8610-8DB3-A741-A63A-5D17832C63D4}" srcOrd="0" destOrd="1" presId="urn:microsoft.com/office/officeart/2005/8/layout/matrix2"/>
    <dgm:cxn modelId="{1EF15698-7CCD-1E48-B882-99A877F9D8B9}" srcId="{39A11C09-A42D-E747-8001-E2EBB732BC4E}" destId="{BF1F797F-08B1-5E4C-9CDF-ADCDB171C554}" srcOrd="3" destOrd="0" parTransId="{661C149E-FBCF-BB43-8A2C-0F4A2AFE569C}" sibTransId="{1CC1161C-234E-8242-B61D-FB5B895762BD}"/>
    <dgm:cxn modelId="{EAE20709-D926-E843-AB2E-BB491E2AE9A9}" type="presOf" srcId="{AF72A9D5-D118-C14C-9C7C-BD32B543B276}" destId="{234C4928-61F7-FB4C-8CFB-6680DD459395}" srcOrd="0" destOrd="1" presId="urn:microsoft.com/office/officeart/2005/8/layout/matrix2"/>
    <dgm:cxn modelId="{222CBA62-A61E-C549-8941-B6CB5E98D23F}" type="presOf" srcId="{9EC5FF25-0A32-8647-8AAF-66724D2D34F5}" destId="{C3BE8610-8DB3-A741-A63A-5D17832C63D4}" srcOrd="0" destOrd="0" presId="urn:microsoft.com/office/officeart/2005/8/layout/matrix2"/>
    <dgm:cxn modelId="{8AED053B-21ED-344D-A779-A61A2E2E1132}" srcId="{9EC5FF25-0A32-8647-8AAF-66724D2D34F5}" destId="{063B04FF-16D9-0848-AC04-5284665FB4B1}" srcOrd="0" destOrd="0" parTransId="{ECC12318-7570-A347-A674-43E33AC83ABD}" sibTransId="{6A5546C5-0E76-744D-BCF7-74325C3E75FB}"/>
    <dgm:cxn modelId="{8D2532A0-B989-BE43-A857-74731909C8FC}" type="presOf" srcId="{147FF129-5E19-D24A-A8F2-2CCFC890CA76}" destId="{6DE83556-F52B-9B47-A8F6-FF6F1A153AE5}" srcOrd="0" destOrd="0" presId="urn:microsoft.com/office/officeart/2005/8/layout/matrix2"/>
    <dgm:cxn modelId="{47EC8481-7F06-844D-8B92-FCCC2CE40324}" type="presOf" srcId="{39A11C09-A42D-E747-8001-E2EBB732BC4E}" destId="{EAD6D9CA-606F-604C-808E-01FE3540ECF3}" srcOrd="0" destOrd="0" presId="urn:microsoft.com/office/officeart/2005/8/layout/matrix2"/>
    <dgm:cxn modelId="{89CA1F51-4A2A-E74C-8CBD-A24C350863B4}" srcId="{7C5D65C1-1F00-2747-8E15-7EDA91994E05}" destId="{AF72A9D5-D118-C14C-9C7C-BD32B543B276}" srcOrd="0" destOrd="0" parTransId="{6D6289C6-A5DF-E044-9095-56A0688D0788}" sibTransId="{4B8A9CF1-8817-064E-975D-02D7BDE7B487}"/>
    <dgm:cxn modelId="{186533E5-F1AF-7849-A750-60071F297506}" srcId="{39A11C09-A42D-E747-8001-E2EBB732BC4E}" destId="{9EC5FF25-0A32-8647-8AAF-66724D2D34F5}" srcOrd="2" destOrd="0" parTransId="{4F69684E-ED08-9B47-8938-B394F195EFDA}" sibTransId="{39B07EA5-0002-C344-85A8-3ED32EF3C6CF}"/>
    <dgm:cxn modelId="{DDF12917-CA23-DA4B-A87C-0556495357A6}" type="presOf" srcId="{7C5D65C1-1F00-2747-8E15-7EDA91994E05}" destId="{234C4928-61F7-FB4C-8CFB-6680DD459395}" srcOrd="0" destOrd="0" presId="urn:microsoft.com/office/officeart/2005/8/layout/matrix2"/>
    <dgm:cxn modelId="{379D1B77-CD6C-164A-A359-782266E47673}" type="presParOf" srcId="{EAD6D9CA-606F-604C-808E-01FE3540ECF3}" destId="{59216478-AE6D-F14D-8D96-CC9BDB7356C3}" srcOrd="0" destOrd="0" presId="urn:microsoft.com/office/officeart/2005/8/layout/matrix2"/>
    <dgm:cxn modelId="{D7A0158A-524D-454F-AA9B-5975BCFD4C3C}" type="presParOf" srcId="{EAD6D9CA-606F-604C-808E-01FE3540ECF3}" destId="{234C4928-61F7-FB4C-8CFB-6680DD459395}" srcOrd="1" destOrd="0" presId="urn:microsoft.com/office/officeart/2005/8/layout/matrix2"/>
    <dgm:cxn modelId="{500759FC-19A8-314F-9E39-A7B34D9C0F00}" type="presParOf" srcId="{EAD6D9CA-606F-604C-808E-01FE3540ECF3}" destId="{6DE83556-F52B-9B47-A8F6-FF6F1A153AE5}" srcOrd="2" destOrd="0" presId="urn:microsoft.com/office/officeart/2005/8/layout/matrix2"/>
    <dgm:cxn modelId="{1E7D07C6-FF71-0342-B35D-9BDD047DB98A}" type="presParOf" srcId="{EAD6D9CA-606F-604C-808E-01FE3540ECF3}" destId="{C3BE8610-8DB3-A741-A63A-5D17832C63D4}" srcOrd="3" destOrd="0" presId="urn:microsoft.com/office/officeart/2005/8/layout/matrix2"/>
    <dgm:cxn modelId="{47B53183-467F-0B46-B8A6-02F8EC8C934A}" type="presParOf" srcId="{EAD6D9CA-606F-604C-808E-01FE3540ECF3}" destId="{06A9EC4C-2D55-1944-9AE4-95AC09CB17C3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14DB87-0A08-6F4C-81D0-DBBB9822D25B}" type="doc">
      <dgm:prSet loTypeId="urn:microsoft.com/office/officeart/2005/8/layout/hierarchy3" loCatId="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B45F0B58-71FE-9242-8295-EBFBF05841D8}">
      <dgm:prSet/>
      <dgm:spPr/>
      <dgm:t>
        <a:bodyPr/>
        <a:lstStyle/>
        <a:p>
          <a:pPr rtl="0"/>
          <a:r>
            <a:rPr lang="en-US" b="1" dirty="0" smtClean="0"/>
            <a:t>Why would you need to change your budget?</a:t>
          </a:r>
          <a:endParaRPr lang="en-US" dirty="0"/>
        </a:p>
      </dgm:t>
    </dgm:pt>
    <dgm:pt modelId="{1278636F-345F-5546-B1CB-86BC9D54F631}" type="parTrans" cxnId="{4D57F019-4C88-154A-83A3-B377EEF52DA5}">
      <dgm:prSet/>
      <dgm:spPr/>
      <dgm:t>
        <a:bodyPr/>
        <a:lstStyle/>
        <a:p>
          <a:endParaRPr lang="en-US"/>
        </a:p>
      </dgm:t>
    </dgm:pt>
    <dgm:pt modelId="{07D74BA7-0F84-E241-85DB-453333A8900D}" type="sibTrans" cxnId="{4D57F019-4C88-154A-83A3-B377EEF52DA5}">
      <dgm:prSet/>
      <dgm:spPr/>
      <dgm:t>
        <a:bodyPr/>
        <a:lstStyle/>
        <a:p>
          <a:endParaRPr lang="en-US"/>
        </a:p>
      </dgm:t>
    </dgm:pt>
    <dgm:pt modelId="{F2E9F10D-AD30-BD40-83BF-DFF429107959}">
      <dgm:prSet/>
      <dgm:spPr/>
      <dgm:t>
        <a:bodyPr/>
        <a:lstStyle/>
        <a:p>
          <a:pPr rtl="0"/>
          <a:r>
            <a:rPr lang="en-US" b="1" dirty="0" smtClean="0"/>
            <a:t>If you are over budget, what can you do?</a:t>
          </a:r>
          <a:endParaRPr lang="en-US" dirty="0"/>
        </a:p>
      </dgm:t>
    </dgm:pt>
    <dgm:pt modelId="{0B1F3C7E-EEB6-E845-9937-9CCBFD235779}" type="parTrans" cxnId="{FA5EFFCB-6941-F249-BC79-135F19CEAA09}">
      <dgm:prSet/>
      <dgm:spPr/>
      <dgm:t>
        <a:bodyPr/>
        <a:lstStyle/>
        <a:p>
          <a:endParaRPr lang="en-US"/>
        </a:p>
      </dgm:t>
    </dgm:pt>
    <dgm:pt modelId="{7491AE91-8E86-2E41-BAA7-824CEA5E0E47}" type="sibTrans" cxnId="{FA5EFFCB-6941-F249-BC79-135F19CEAA09}">
      <dgm:prSet/>
      <dgm:spPr/>
      <dgm:t>
        <a:bodyPr/>
        <a:lstStyle/>
        <a:p>
          <a:endParaRPr lang="en-US"/>
        </a:p>
      </dgm:t>
    </dgm:pt>
    <dgm:pt modelId="{D4DC24CE-27E5-9D4F-9D29-36BB21ECE24F}">
      <dgm:prSet/>
      <dgm:spPr/>
      <dgm:t>
        <a:bodyPr/>
        <a:lstStyle/>
        <a:p>
          <a:pPr rtl="0"/>
          <a:r>
            <a:rPr lang="en-US" dirty="0" smtClean="0"/>
            <a:t>Increase income</a:t>
          </a:r>
          <a:endParaRPr lang="en-US" dirty="0"/>
        </a:p>
      </dgm:t>
    </dgm:pt>
    <dgm:pt modelId="{AFB16592-1D7C-D248-A024-6CABE7516B42}" type="parTrans" cxnId="{66C5C8FE-5537-0546-8C1A-383346813328}">
      <dgm:prSet/>
      <dgm:spPr/>
      <dgm:t>
        <a:bodyPr/>
        <a:lstStyle/>
        <a:p>
          <a:endParaRPr lang="en-US"/>
        </a:p>
      </dgm:t>
    </dgm:pt>
    <dgm:pt modelId="{C25B096A-BD0D-FD43-9474-59826776EEBB}" type="sibTrans" cxnId="{66C5C8FE-5537-0546-8C1A-383346813328}">
      <dgm:prSet/>
      <dgm:spPr/>
      <dgm:t>
        <a:bodyPr/>
        <a:lstStyle/>
        <a:p>
          <a:endParaRPr lang="en-US"/>
        </a:p>
      </dgm:t>
    </dgm:pt>
    <dgm:pt modelId="{F872F0EB-67ED-8B4D-A949-4C1C07D0CB1E}">
      <dgm:prSet/>
      <dgm:spPr/>
      <dgm:t>
        <a:bodyPr/>
        <a:lstStyle/>
        <a:p>
          <a:pPr rtl="0"/>
          <a:r>
            <a:rPr lang="en-US" dirty="0" smtClean="0"/>
            <a:t>Decrease expenses</a:t>
          </a:r>
          <a:endParaRPr lang="en-US" dirty="0"/>
        </a:p>
      </dgm:t>
    </dgm:pt>
    <dgm:pt modelId="{29B5FEF8-7FD3-AA47-B6E3-82179EEEE970}" type="parTrans" cxnId="{9B1A5E82-B721-8641-A27A-F8F091F43731}">
      <dgm:prSet/>
      <dgm:spPr/>
      <dgm:t>
        <a:bodyPr/>
        <a:lstStyle/>
        <a:p>
          <a:endParaRPr lang="en-US"/>
        </a:p>
      </dgm:t>
    </dgm:pt>
    <dgm:pt modelId="{E3160A88-04A8-4A4B-AD02-494CCE9B1DD6}" type="sibTrans" cxnId="{9B1A5E82-B721-8641-A27A-F8F091F43731}">
      <dgm:prSet/>
      <dgm:spPr/>
      <dgm:t>
        <a:bodyPr/>
        <a:lstStyle/>
        <a:p>
          <a:endParaRPr lang="en-US"/>
        </a:p>
      </dgm:t>
    </dgm:pt>
    <dgm:pt modelId="{D1B70E99-29FF-3241-AA71-8FCE169EA33E}">
      <dgm:prSet/>
      <dgm:spPr/>
      <dgm:t>
        <a:bodyPr/>
        <a:lstStyle/>
        <a:p>
          <a:pPr rtl="0"/>
          <a:r>
            <a:rPr lang="en-US" b="1" dirty="0" smtClean="0"/>
            <a:t>Prices change over time</a:t>
          </a:r>
          <a:endParaRPr lang="en-US" dirty="0"/>
        </a:p>
      </dgm:t>
    </dgm:pt>
    <dgm:pt modelId="{9C707DE5-097A-6F49-B849-91054ED6CA68}" type="parTrans" cxnId="{47DB8241-F22B-3749-B06F-FC5F43A4A46B}">
      <dgm:prSet/>
      <dgm:spPr/>
      <dgm:t>
        <a:bodyPr/>
        <a:lstStyle/>
        <a:p>
          <a:endParaRPr lang="en-US"/>
        </a:p>
      </dgm:t>
    </dgm:pt>
    <dgm:pt modelId="{DD0BAF43-FC67-A344-BD62-401996DB7B7C}" type="sibTrans" cxnId="{47DB8241-F22B-3749-B06F-FC5F43A4A46B}">
      <dgm:prSet/>
      <dgm:spPr/>
      <dgm:t>
        <a:bodyPr/>
        <a:lstStyle/>
        <a:p>
          <a:endParaRPr lang="en-US"/>
        </a:p>
      </dgm:t>
    </dgm:pt>
    <dgm:pt modelId="{0A71BD21-E4A7-A34F-98CF-65F9AD9C2B2A}">
      <dgm:prSet/>
      <dgm:spPr/>
      <dgm:t>
        <a:bodyPr/>
        <a:lstStyle/>
        <a:p>
          <a:pPr rtl="0"/>
          <a:r>
            <a:rPr lang="en-US" dirty="0" smtClean="0"/>
            <a:t>Personal goals change</a:t>
          </a:r>
          <a:endParaRPr lang="en-US" dirty="0"/>
        </a:p>
      </dgm:t>
    </dgm:pt>
    <dgm:pt modelId="{AB04B1A0-2E68-EA43-AE04-5973E364717F}" type="parTrans" cxnId="{0422C837-EB22-0440-BCD2-B207911D1D65}">
      <dgm:prSet/>
      <dgm:spPr/>
      <dgm:t>
        <a:bodyPr/>
        <a:lstStyle/>
        <a:p>
          <a:endParaRPr lang="en-US"/>
        </a:p>
      </dgm:t>
    </dgm:pt>
    <dgm:pt modelId="{E8DF9880-195E-0948-96A1-999F4F6FF792}" type="sibTrans" cxnId="{0422C837-EB22-0440-BCD2-B207911D1D65}">
      <dgm:prSet/>
      <dgm:spPr/>
      <dgm:t>
        <a:bodyPr/>
        <a:lstStyle/>
        <a:p>
          <a:endParaRPr lang="en-US"/>
        </a:p>
      </dgm:t>
    </dgm:pt>
    <dgm:pt modelId="{FDDE9F9A-EE23-BF4F-898E-05192815FBBC}" type="pres">
      <dgm:prSet presAssocID="{0014DB87-0A08-6F4C-81D0-DBBB9822D25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9C58A1-F065-6B45-BAD2-B02F4D5A2BEC}" type="pres">
      <dgm:prSet presAssocID="{B45F0B58-71FE-9242-8295-EBFBF05841D8}" presName="root" presStyleCnt="0"/>
      <dgm:spPr/>
    </dgm:pt>
    <dgm:pt modelId="{59D6A6FB-A0B3-5749-BB5A-BF947DB3FAEF}" type="pres">
      <dgm:prSet presAssocID="{B45F0B58-71FE-9242-8295-EBFBF05841D8}" presName="rootComposite" presStyleCnt="0"/>
      <dgm:spPr/>
    </dgm:pt>
    <dgm:pt modelId="{5C1DA66A-09F8-8447-BE81-619FDA280498}" type="pres">
      <dgm:prSet presAssocID="{B45F0B58-71FE-9242-8295-EBFBF05841D8}" presName="rootText" presStyleLbl="node1" presStyleIdx="0" presStyleCnt="2" custScaleX="124597"/>
      <dgm:spPr/>
      <dgm:t>
        <a:bodyPr/>
        <a:lstStyle/>
        <a:p>
          <a:endParaRPr lang="en-US"/>
        </a:p>
      </dgm:t>
    </dgm:pt>
    <dgm:pt modelId="{9FF26AEF-673B-C347-A7EA-6CE55087F2E3}" type="pres">
      <dgm:prSet presAssocID="{B45F0B58-71FE-9242-8295-EBFBF05841D8}" presName="rootConnector" presStyleLbl="node1" presStyleIdx="0" presStyleCnt="2"/>
      <dgm:spPr/>
      <dgm:t>
        <a:bodyPr/>
        <a:lstStyle/>
        <a:p>
          <a:endParaRPr lang="en-US"/>
        </a:p>
      </dgm:t>
    </dgm:pt>
    <dgm:pt modelId="{203B7B15-0721-FB4E-97BE-97C42CB15AE8}" type="pres">
      <dgm:prSet presAssocID="{B45F0B58-71FE-9242-8295-EBFBF05841D8}" presName="childShape" presStyleCnt="0"/>
      <dgm:spPr/>
    </dgm:pt>
    <dgm:pt modelId="{0957D367-C44B-5D4D-80AD-30B32C130008}" type="pres">
      <dgm:prSet presAssocID="{9C707DE5-097A-6F49-B849-91054ED6CA68}" presName="Name13" presStyleLbl="parChTrans1D2" presStyleIdx="0" presStyleCnt="4"/>
      <dgm:spPr/>
      <dgm:t>
        <a:bodyPr/>
        <a:lstStyle/>
        <a:p>
          <a:endParaRPr lang="en-US"/>
        </a:p>
      </dgm:t>
    </dgm:pt>
    <dgm:pt modelId="{A318BD0B-9226-6347-BFEB-66A6F4B25C8F}" type="pres">
      <dgm:prSet presAssocID="{D1B70E99-29FF-3241-AA71-8FCE169EA33E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7EFA1-046A-0245-B89E-86D470531FEC}" type="pres">
      <dgm:prSet presAssocID="{AB04B1A0-2E68-EA43-AE04-5973E364717F}" presName="Name13" presStyleLbl="parChTrans1D2" presStyleIdx="1" presStyleCnt="4"/>
      <dgm:spPr/>
      <dgm:t>
        <a:bodyPr/>
        <a:lstStyle/>
        <a:p>
          <a:endParaRPr lang="en-US"/>
        </a:p>
      </dgm:t>
    </dgm:pt>
    <dgm:pt modelId="{32BA0D3F-E352-8348-8B58-12C5096ABD05}" type="pres">
      <dgm:prSet presAssocID="{0A71BD21-E4A7-A34F-98CF-65F9AD9C2B2A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3225BA-570C-B24B-8C2C-E7C25C8A4026}" type="pres">
      <dgm:prSet presAssocID="{F2E9F10D-AD30-BD40-83BF-DFF429107959}" presName="root" presStyleCnt="0"/>
      <dgm:spPr/>
    </dgm:pt>
    <dgm:pt modelId="{20973F6E-3B33-F847-A6C4-3947D7055E94}" type="pres">
      <dgm:prSet presAssocID="{F2E9F10D-AD30-BD40-83BF-DFF429107959}" presName="rootComposite" presStyleCnt="0"/>
      <dgm:spPr/>
    </dgm:pt>
    <dgm:pt modelId="{4E5AC3A8-3754-D041-8791-41A6B8EFB539}" type="pres">
      <dgm:prSet presAssocID="{F2E9F10D-AD30-BD40-83BF-DFF429107959}" presName="rootText" presStyleLbl="node1" presStyleIdx="1" presStyleCnt="2" custScaleX="125034"/>
      <dgm:spPr/>
      <dgm:t>
        <a:bodyPr/>
        <a:lstStyle/>
        <a:p>
          <a:endParaRPr lang="en-US"/>
        </a:p>
      </dgm:t>
    </dgm:pt>
    <dgm:pt modelId="{EA81133D-A91B-D340-9C81-8167232AF11F}" type="pres">
      <dgm:prSet presAssocID="{F2E9F10D-AD30-BD40-83BF-DFF429107959}" presName="rootConnector" presStyleLbl="node1" presStyleIdx="1" presStyleCnt="2"/>
      <dgm:spPr/>
      <dgm:t>
        <a:bodyPr/>
        <a:lstStyle/>
        <a:p>
          <a:endParaRPr lang="en-US"/>
        </a:p>
      </dgm:t>
    </dgm:pt>
    <dgm:pt modelId="{D2B311CD-B873-334C-86CE-D71875F2AA5A}" type="pres">
      <dgm:prSet presAssocID="{F2E9F10D-AD30-BD40-83BF-DFF429107959}" presName="childShape" presStyleCnt="0"/>
      <dgm:spPr/>
    </dgm:pt>
    <dgm:pt modelId="{70692D43-C8E8-7444-BA01-1821F4CDFECE}" type="pres">
      <dgm:prSet presAssocID="{AFB16592-1D7C-D248-A024-6CABE7516B42}" presName="Name13" presStyleLbl="parChTrans1D2" presStyleIdx="2" presStyleCnt="4"/>
      <dgm:spPr/>
      <dgm:t>
        <a:bodyPr/>
        <a:lstStyle/>
        <a:p>
          <a:endParaRPr lang="en-US"/>
        </a:p>
      </dgm:t>
    </dgm:pt>
    <dgm:pt modelId="{0C18410C-EF2B-2846-9357-7DB99497ACD8}" type="pres">
      <dgm:prSet presAssocID="{D4DC24CE-27E5-9D4F-9D29-36BB21ECE24F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387A2-8E4E-8544-911B-1984D84A960A}" type="pres">
      <dgm:prSet presAssocID="{29B5FEF8-7FD3-AA47-B6E3-82179EEEE970}" presName="Name13" presStyleLbl="parChTrans1D2" presStyleIdx="3" presStyleCnt="4"/>
      <dgm:spPr/>
      <dgm:t>
        <a:bodyPr/>
        <a:lstStyle/>
        <a:p>
          <a:endParaRPr lang="en-US"/>
        </a:p>
      </dgm:t>
    </dgm:pt>
    <dgm:pt modelId="{937648C7-8671-5E4A-866B-6766CB7BA511}" type="pres">
      <dgm:prSet presAssocID="{F872F0EB-67ED-8B4D-A949-4C1C07D0CB1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F18F21-945B-8B4C-8A26-A880C1DE87A4}" type="presOf" srcId="{9C707DE5-097A-6F49-B849-91054ED6CA68}" destId="{0957D367-C44B-5D4D-80AD-30B32C130008}" srcOrd="0" destOrd="0" presId="urn:microsoft.com/office/officeart/2005/8/layout/hierarchy3"/>
    <dgm:cxn modelId="{87F3A0F1-6E0E-3E44-8CC7-3525E61A7D35}" type="presOf" srcId="{B45F0B58-71FE-9242-8295-EBFBF05841D8}" destId="{9FF26AEF-673B-C347-A7EA-6CE55087F2E3}" srcOrd="1" destOrd="0" presId="urn:microsoft.com/office/officeart/2005/8/layout/hierarchy3"/>
    <dgm:cxn modelId="{FA5EFFCB-6941-F249-BC79-135F19CEAA09}" srcId="{0014DB87-0A08-6F4C-81D0-DBBB9822D25B}" destId="{F2E9F10D-AD30-BD40-83BF-DFF429107959}" srcOrd="1" destOrd="0" parTransId="{0B1F3C7E-EEB6-E845-9937-9CCBFD235779}" sibTransId="{7491AE91-8E86-2E41-BAA7-824CEA5E0E47}"/>
    <dgm:cxn modelId="{7D1960F3-B08B-F544-BDFC-6548ED1C4F2B}" type="presOf" srcId="{AB04B1A0-2E68-EA43-AE04-5973E364717F}" destId="{C437EFA1-046A-0245-B89E-86D470531FEC}" srcOrd="0" destOrd="0" presId="urn:microsoft.com/office/officeart/2005/8/layout/hierarchy3"/>
    <dgm:cxn modelId="{47DB8241-F22B-3749-B06F-FC5F43A4A46B}" srcId="{B45F0B58-71FE-9242-8295-EBFBF05841D8}" destId="{D1B70E99-29FF-3241-AA71-8FCE169EA33E}" srcOrd="0" destOrd="0" parTransId="{9C707DE5-097A-6F49-B849-91054ED6CA68}" sibTransId="{DD0BAF43-FC67-A344-BD62-401996DB7B7C}"/>
    <dgm:cxn modelId="{5FFF9C1B-A641-E842-AB39-7464F2B37271}" type="presOf" srcId="{0014DB87-0A08-6F4C-81D0-DBBB9822D25B}" destId="{FDDE9F9A-EE23-BF4F-898E-05192815FBBC}" srcOrd="0" destOrd="0" presId="urn:microsoft.com/office/officeart/2005/8/layout/hierarchy3"/>
    <dgm:cxn modelId="{9D9C8833-E294-8A42-BD73-13C712C6FE19}" type="presOf" srcId="{F2E9F10D-AD30-BD40-83BF-DFF429107959}" destId="{4E5AC3A8-3754-D041-8791-41A6B8EFB539}" srcOrd="0" destOrd="0" presId="urn:microsoft.com/office/officeart/2005/8/layout/hierarchy3"/>
    <dgm:cxn modelId="{FF2428C4-3DFA-8B48-85CF-3876BCE69F5A}" type="presOf" srcId="{29B5FEF8-7FD3-AA47-B6E3-82179EEEE970}" destId="{9C5387A2-8E4E-8544-911B-1984D84A960A}" srcOrd="0" destOrd="0" presId="urn:microsoft.com/office/officeart/2005/8/layout/hierarchy3"/>
    <dgm:cxn modelId="{0422C837-EB22-0440-BCD2-B207911D1D65}" srcId="{B45F0B58-71FE-9242-8295-EBFBF05841D8}" destId="{0A71BD21-E4A7-A34F-98CF-65F9AD9C2B2A}" srcOrd="1" destOrd="0" parTransId="{AB04B1A0-2E68-EA43-AE04-5973E364717F}" sibTransId="{E8DF9880-195E-0948-96A1-999F4F6FF792}"/>
    <dgm:cxn modelId="{66C5C8FE-5537-0546-8C1A-383346813328}" srcId="{F2E9F10D-AD30-BD40-83BF-DFF429107959}" destId="{D4DC24CE-27E5-9D4F-9D29-36BB21ECE24F}" srcOrd="0" destOrd="0" parTransId="{AFB16592-1D7C-D248-A024-6CABE7516B42}" sibTransId="{C25B096A-BD0D-FD43-9474-59826776EEBB}"/>
    <dgm:cxn modelId="{0898C906-637C-C146-8E61-F1451B951858}" type="presOf" srcId="{0A71BD21-E4A7-A34F-98CF-65F9AD9C2B2A}" destId="{32BA0D3F-E352-8348-8B58-12C5096ABD05}" srcOrd="0" destOrd="0" presId="urn:microsoft.com/office/officeart/2005/8/layout/hierarchy3"/>
    <dgm:cxn modelId="{B476ECC7-6DBE-DF4A-BF65-C314D6E4F9E4}" type="presOf" srcId="{D1B70E99-29FF-3241-AA71-8FCE169EA33E}" destId="{A318BD0B-9226-6347-BFEB-66A6F4B25C8F}" srcOrd="0" destOrd="0" presId="urn:microsoft.com/office/officeart/2005/8/layout/hierarchy3"/>
    <dgm:cxn modelId="{BB0B650E-31CD-2742-A58B-2D7682EBEC94}" type="presOf" srcId="{D4DC24CE-27E5-9D4F-9D29-36BB21ECE24F}" destId="{0C18410C-EF2B-2846-9357-7DB99497ACD8}" srcOrd="0" destOrd="0" presId="urn:microsoft.com/office/officeart/2005/8/layout/hierarchy3"/>
    <dgm:cxn modelId="{9B1A5E82-B721-8641-A27A-F8F091F43731}" srcId="{F2E9F10D-AD30-BD40-83BF-DFF429107959}" destId="{F872F0EB-67ED-8B4D-A949-4C1C07D0CB1E}" srcOrd="1" destOrd="0" parTransId="{29B5FEF8-7FD3-AA47-B6E3-82179EEEE970}" sibTransId="{E3160A88-04A8-4A4B-AD02-494CCE9B1DD6}"/>
    <dgm:cxn modelId="{3A336E75-6C7F-6846-979D-A9A23B6EED37}" type="presOf" srcId="{F872F0EB-67ED-8B4D-A949-4C1C07D0CB1E}" destId="{937648C7-8671-5E4A-866B-6766CB7BA511}" srcOrd="0" destOrd="0" presId="urn:microsoft.com/office/officeart/2005/8/layout/hierarchy3"/>
    <dgm:cxn modelId="{5A8BCC73-440C-124E-9611-03DE21AB90DF}" type="presOf" srcId="{F2E9F10D-AD30-BD40-83BF-DFF429107959}" destId="{EA81133D-A91B-D340-9C81-8167232AF11F}" srcOrd="1" destOrd="0" presId="urn:microsoft.com/office/officeart/2005/8/layout/hierarchy3"/>
    <dgm:cxn modelId="{5696D42F-4632-7346-BFE2-3A3EB86647EC}" type="presOf" srcId="{B45F0B58-71FE-9242-8295-EBFBF05841D8}" destId="{5C1DA66A-09F8-8447-BE81-619FDA280498}" srcOrd="0" destOrd="0" presId="urn:microsoft.com/office/officeart/2005/8/layout/hierarchy3"/>
    <dgm:cxn modelId="{EAF675F8-E056-9E4E-BA68-0FDBCFE98FD4}" type="presOf" srcId="{AFB16592-1D7C-D248-A024-6CABE7516B42}" destId="{70692D43-C8E8-7444-BA01-1821F4CDFECE}" srcOrd="0" destOrd="0" presId="urn:microsoft.com/office/officeart/2005/8/layout/hierarchy3"/>
    <dgm:cxn modelId="{4D57F019-4C88-154A-83A3-B377EEF52DA5}" srcId="{0014DB87-0A08-6F4C-81D0-DBBB9822D25B}" destId="{B45F0B58-71FE-9242-8295-EBFBF05841D8}" srcOrd="0" destOrd="0" parTransId="{1278636F-345F-5546-B1CB-86BC9D54F631}" sibTransId="{07D74BA7-0F84-E241-85DB-453333A8900D}"/>
    <dgm:cxn modelId="{21167B5A-750B-DC41-A93C-F68769F7D1B2}" type="presParOf" srcId="{FDDE9F9A-EE23-BF4F-898E-05192815FBBC}" destId="{A59C58A1-F065-6B45-BAD2-B02F4D5A2BEC}" srcOrd="0" destOrd="0" presId="urn:microsoft.com/office/officeart/2005/8/layout/hierarchy3"/>
    <dgm:cxn modelId="{BE85772B-19E8-F24A-9676-03D42EC48A11}" type="presParOf" srcId="{A59C58A1-F065-6B45-BAD2-B02F4D5A2BEC}" destId="{59D6A6FB-A0B3-5749-BB5A-BF947DB3FAEF}" srcOrd="0" destOrd="0" presId="urn:microsoft.com/office/officeart/2005/8/layout/hierarchy3"/>
    <dgm:cxn modelId="{A4E7056A-24AE-0940-B38D-AACEF368E049}" type="presParOf" srcId="{59D6A6FB-A0B3-5749-BB5A-BF947DB3FAEF}" destId="{5C1DA66A-09F8-8447-BE81-619FDA280498}" srcOrd="0" destOrd="0" presId="urn:microsoft.com/office/officeart/2005/8/layout/hierarchy3"/>
    <dgm:cxn modelId="{BA522ED6-2E35-6847-AF26-8F2BB0C9E0FF}" type="presParOf" srcId="{59D6A6FB-A0B3-5749-BB5A-BF947DB3FAEF}" destId="{9FF26AEF-673B-C347-A7EA-6CE55087F2E3}" srcOrd="1" destOrd="0" presId="urn:microsoft.com/office/officeart/2005/8/layout/hierarchy3"/>
    <dgm:cxn modelId="{16BD07ED-F8DD-3041-AC32-1ECDDCCEC5E2}" type="presParOf" srcId="{A59C58A1-F065-6B45-BAD2-B02F4D5A2BEC}" destId="{203B7B15-0721-FB4E-97BE-97C42CB15AE8}" srcOrd="1" destOrd="0" presId="urn:microsoft.com/office/officeart/2005/8/layout/hierarchy3"/>
    <dgm:cxn modelId="{CB6630D5-168E-A14E-A1B4-C536E94059D0}" type="presParOf" srcId="{203B7B15-0721-FB4E-97BE-97C42CB15AE8}" destId="{0957D367-C44B-5D4D-80AD-30B32C130008}" srcOrd="0" destOrd="0" presId="urn:microsoft.com/office/officeart/2005/8/layout/hierarchy3"/>
    <dgm:cxn modelId="{893834FE-C1A7-B841-B089-3D02D6575E3D}" type="presParOf" srcId="{203B7B15-0721-FB4E-97BE-97C42CB15AE8}" destId="{A318BD0B-9226-6347-BFEB-66A6F4B25C8F}" srcOrd="1" destOrd="0" presId="urn:microsoft.com/office/officeart/2005/8/layout/hierarchy3"/>
    <dgm:cxn modelId="{D9002BD5-6258-DD44-9C53-0C87FC9489FC}" type="presParOf" srcId="{203B7B15-0721-FB4E-97BE-97C42CB15AE8}" destId="{C437EFA1-046A-0245-B89E-86D470531FEC}" srcOrd="2" destOrd="0" presId="urn:microsoft.com/office/officeart/2005/8/layout/hierarchy3"/>
    <dgm:cxn modelId="{AAB2781E-2061-A541-9DE1-82FFB68CD125}" type="presParOf" srcId="{203B7B15-0721-FB4E-97BE-97C42CB15AE8}" destId="{32BA0D3F-E352-8348-8B58-12C5096ABD05}" srcOrd="3" destOrd="0" presId="urn:microsoft.com/office/officeart/2005/8/layout/hierarchy3"/>
    <dgm:cxn modelId="{678F7330-F4C3-F24C-BAEB-75CB2905DBF8}" type="presParOf" srcId="{FDDE9F9A-EE23-BF4F-898E-05192815FBBC}" destId="{323225BA-570C-B24B-8C2C-E7C25C8A4026}" srcOrd="1" destOrd="0" presId="urn:microsoft.com/office/officeart/2005/8/layout/hierarchy3"/>
    <dgm:cxn modelId="{6AD412B4-B5C3-3746-A085-ADB2A91204CC}" type="presParOf" srcId="{323225BA-570C-B24B-8C2C-E7C25C8A4026}" destId="{20973F6E-3B33-F847-A6C4-3947D7055E94}" srcOrd="0" destOrd="0" presId="urn:microsoft.com/office/officeart/2005/8/layout/hierarchy3"/>
    <dgm:cxn modelId="{FDEF4BDF-4730-7B42-9806-2AD1B4776D54}" type="presParOf" srcId="{20973F6E-3B33-F847-A6C4-3947D7055E94}" destId="{4E5AC3A8-3754-D041-8791-41A6B8EFB539}" srcOrd="0" destOrd="0" presId="urn:microsoft.com/office/officeart/2005/8/layout/hierarchy3"/>
    <dgm:cxn modelId="{40609F00-0C56-FE4C-A1E4-81D2CE6B8B8E}" type="presParOf" srcId="{20973F6E-3B33-F847-A6C4-3947D7055E94}" destId="{EA81133D-A91B-D340-9C81-8167232AF11F}" srcOrd="1" destOrd="0" presId="urn:microsoft.com/office/officeart/2005/8/layout/hierarchy3"/>
    <dgm:cxn modelId="{513CCF80-805C-4640-98DE-F5B7E65AD9FB}" type="presParOf" srcId="{323225BA-570C-B24B-8C2C-E7C25C8A4026}" destId="{D2B311CD-B873-334C-86CE-D71875F2AA5A}" srcOrd="1" destOrd="0" presId="urn:microsoft.com/office/officeart/2005/8/layout/hierarchy3"/>
    <dgm:cxn modelId="{07F4924C-FB0F-B54C-AE0E-25748C407FE3}" type="presParOf" srcId="{D2B311CD-B873-334C-86CE-D71875F2AA5A}" destId="{70692D43-C8E8-7444-BA01-1821F4CDFECE}" srcOrd="0" destOrd="0" presId="urn:microsoft.com/office/officeart/2005/8/layout/hierarchy3"/>
    <dgm:cxn modelId="{E05F708D-3FFB-BB4B-AAC1-3FF795FAD714}" type="presParOf" srcId="{D2B311CD-B873-334C-86CE-D71875F2AA5A}" destId="{0C18410C-EF2B-2846-9357-7DB99497ACD8}" srcOrd="1" destOrd="0" presId="urn:microsoft.com/office/officeart/2005/8/layout/hierarchy3"/>
    <dgm:cxn modelId="{42BDC20B-4DD2-2A49-8846-59EFC3B2049F}" type="presParOf" srcId="{D2B311CD-B873-334C-86CE-D71875F2AA5A}" destId="{9C5387A2-8E4E-8544-911B-1984D84A960A}" srcOrd="2" destOrd="0" presId="urn:microsoft.com/office/officeart/2005/8/layout/hierarchy3"/>
    <dgm:cxn modelId="{2FFC6533-A874-2840-B039-766CA6E74FA8}" type="presParOf" srcId="{D2B311CD-B873-334C-86CE-D71875F2AA5A}" destId="{937648C7-8671-5E4A-866B-6766CB7BA51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2A75F13-086A-5A4B-8E68-49BE60EC97AC}" type="doc">
      <dgm:prSet loTypeId="urn:microsoft.com/office/officeart/2005/8/layout/vList2" loCatId="" qsTypeId="urn:microsoft.com/office/officeart/2005/8/quickstyle/simple4" qsCatId="simple" csTypeId="urn:microsoft.com/office/officeart/2005/8/colors/accent3_4" csCatId="accent3"/>
      <dgm:spPr/>
      <dgm:t>
        <a:bodyPr/>
        <a:lstStyle/>
        <a:p>
          <a:endParaRPr lang="en-US"/>
        </a:p>
      </dgm:t>
    </dgm:pt>
    <dgm:pt modelId="{791EAA9E-5722-614C-A8F2-92667D29C736}">
      <dgm:prSet/>
      <dgm:spPr/>
      <dgm:t>
        <a:bodyPr/>
        <a:lstStyle/>
        <a:p>
          <a:pPr rtl="0"/>
          <a:r>
            <a:rPr lang="en-US" b="1" dirty="0" smtClean="0"/>
            <a:t>Shop with budget in mind</a:t>
          </a:r>
          <a:endParaRPr lang="en-US" dirty="0"/>
        </a:p>
      </dgm:t>
    </dgm:pt>
    <dgm:pt modelId="{1C92D1A0-EA7D-1E4E-95EE-80588B82B66A}" type="parTrans" cxnId="{663599CA-370F-7046-900C-0C0BF88FED4E}">
      <dgm:prSet/>
      <dgm:spPr/>
      <dgm:t>
        <a:bodyPr/>
        <a:lstStyle/>
        <a:p>
          <a:endParaRPr lang="en-US"/>
        </a:p>
      </dgm:t>
    </dgm:pt>
    <dgm:pt modelId="{D7DAA15B-FF84-F940-A972-670ADFCDC32D}" type="sibTrans" cxnId="{663599CA-370F-7046-900C-0C0BF88FED4E}">
      <dgm:prSet/>
      <dgm:spPr/>
      <dgm:t>
        <a:bodyPr/>
        <a:lstStyle/>
        <a:p>
          <a:endParaRPr lang="en-US"/>
        </a:p>
      </dgm:t>
    </dgm:pt>
    <dgm:pt modelId="{A2948F3A-DD23-7C40-ACE1-FC4F4604D585}">
      <dgm:prSet/>
      <dgm:spPr/>
      <dgm:t>
        <a:bodyPr/>
        <a:lstStyle/>
        <a:p>
          <a:pPr rtl="0"/>
          <a:r>
            <a:rPr lang="en-US" b="1" smtClean="0"/>
            <a:t>Plan for large purchases so you know you can afford them</a:t>
          </a:r>
          <a:endParaRPr lang="en-US"/>
        </a:p>
      </dgm:t>
    </dgm:pt>
    <dgm:pt modelId="{B845B656-C3BE-9442-BF8F-9924B522DBB3}" type="parTrans" cxnId="{16DFCCE3-454F-8B4F-98C2-426BA83F7E70}">
      <dgm:prSet/>
      <dgm:spPr/>
      <dgm:t>
        <a:bodyPr/>
        <a:lstStyle/>
        <a:p>
          <a:endParaRPr lang="en-US"/>
        </a:p>
      </dgm:t>
    </dgm:pt>
    <dgm:pt modelId="{20F5A3BB-8CA1-1944-83C6-EAF21F32B7A8}" type="sibTrans" cxnId="{16DFCCE3-454F-8B4F-98C2-426BA83F7E70}">
      <dgm:prSet/>
      <dgm:spPr/>
      <dgm:t>
        <a:bodyPr/>
        <a:lstStyle/>
        <a:p>
          <a:endParaRPr lang="en-US"/>
        </a:p>
      </dgm:t>
    </dgm:pt>
    <dgm:pt modelId="{0C17CE3D-4906-D44C-A5A0-055639EDA778}">
      <dgm:prSet/>
      <dgm:spPr/>
      <dgm:t>
        <a:bodyPr/>
        <a:lstStyle/>
        <a:p>
          <a:pPr rtl="0"/>
          <a:r>
            <a:rPr lang="en-US" b="1" smtClean="0"/>
            <a:t>Negotiate when possible</a:t>
          </a:r>
          <a:endParaRPr lang="en-US"/>
        </a:p>
      </dgm:t>
    </dgm:pt>
    <dgm:pt modelId="{A12E579C-77C2-B74C-AA67-AED9FC52E6A1}" type="parTrans" cxnId="{46D8D12D-E801-7F4C-B2C1-11B1FF513073}">
      <dgm:prSet/>
      <dgm:spPr/>
      <dgm:t>
        <a:bodyPr/>
        <a:lstStyle/>
        <a:p>
          <a:endParaRPr lang="en-US"/>
        </a:p>
      </dgm:t>
    </dgm:pt>
    <dgm:pt modelId="{7934F62F-9C38-BE41-912D-AADC76FC27F4}" type="sibTrans" cxnId="{46D8D12D-E801-7F4C-B2C1-11B1FF513073}">
      <dgm:prSet/>
      <dgm:spPr/>
      <dgm:t>
        <a:bodyPr/>
        <a:lstStyle/>
        <a:p>
          <a:endParaRPr lang="en-US"/>
        </a:p>
      </dgm:t>
    </dgm:pt>
    <dgm:pt modelId="{9B3DF229-0384-8748-8F75-2CC979AFCF6A}">
      <dgm:prSet/>
      <dgm:spPr/>
      <dgm:t>
        <a:bodyPr/>
        <a:lstStyle/>
        <a:p>
          <a:pPr rtl="0"/>
          <a:r>
            <a:rPr lang="en-US" b="1" smtClean="0"/>
            <a:t>Avoid impulse buying</a:t>
          </a:r>
          <a:endParaRPr lang="en-US"/>
        </a:p>
      </dgm:t>
    </dgm:pt>
    <dgm:pt modelId="{94FD56D5-AE7B-E84F-A82E-EE52748A413B}" type="parTrans" cxnId="{2145939B-6701-3740-A41B-2867F41D9D50}">
      <dgm:prSet/>
      <dgm:spPr/>
      <dgm:t>
        <a:bodyPr/>
        <a:lstStyle/>
        <a:p>
          <a:endParaRPr lang="en-US"/>
        </a:p>
      </dgm:t>
    </dgm:pt>
    <dgm:pt modelId="{202BF3FA-C456-BF4F-8BA7-FAD6FE658022}" type="sibTrans" cxnId="{2145939B-6701-3740-A41B-2867F41D9D50}">
      <dgm:prSet/>
      <dgm:spPr/>
      <dgm:t>
        <a:bodyPr/>
        <a:lstStyle/>
        <a:p>
          <a:endParaRPr lang="en-US"/>
        </a:p>
      </dgm:t>
    </dgm:pt>
    <dgm:pt modelId="{0207A056-45CF-4848-AF01-CC00EC3DB93D}">
      <dgm:prSet/>
      <dgm:spPr/>
      <dgm:t>
        <a:bodyPr/>
        <a:lstStyle/>
        <a:p>
          <a:pPr rtl="0"/>
          <a:r>
            <a:rPr lang="en-US" b="1" smtClean="0"/>
            <a:t>Watch for sales</a:t>
          </a:r>
          <a:endParaRPr lang="en-US"/>
        </a:p>
      </dgm:t>
    </dgm:pt>
    <dgm:pt modelId="{4B3A122E-A31D-8B4D-890E-9403A4A666C4}" type="parTrans" cxnId="{E35639A1-3B26-1E41-9AED-0CB4419FBBF9}">
      <dgm:prSet/>
      <dgm:spPr/>
      <dgm:t>
        <a:bodyPr/>
        <a:lstStyle/>
        <a:p>
          <a:endParaRPr lang="en-US"/>
        </a:p>
      </dgm:t>
    </dgm:pt>
    <dgm:pt modelId="{10E3F4F9-41F3-404D-B86F-F2C86C0C55D6}" type="sibTrans" cxnId="{E35639A1-3B26-1E41-9AED-0CB4419FBBF9}">
      <dgm:prSet/>
      <dgm:spPr/>
      <dgm:t>
        <a:bodyPr/>
        <a:lstStyle/>
        <a:p>
          <a:endParaRPr lang="en-US"/>
        </a:p>
      </dgm:t>
    </dgm:pt>
    <dgm:pt modelId="{C18BBE32-F85D-D749-8D11-DD485CC86A99}">
      <dgm:prSet/>
      <dgm:spPr/>
      <dgm:t>
        <a:bodyPr/>
        <a:lstStyle/>
        <a:p>
          <a:pPr rtl="0"/>
          <a:r>
            <a:rPr lang="en-US" b="1" smtClean="0"/>
            <a:t>Track purchases </a:t>
          </a:r>
          <a:endParaRPr lang="en-US"/>
        </a:p>
      </dgm:t>
    </dgm:pt>
    <dgm:pt modelId="{7DF5F573-6245-3347-94ED-34DDF2D6C60D}" type="parTrans" cxnId="{F7455635-F1E0-6A40-9F9C-FBCBA59A553C}">
      <dgm:prSet/>
      <dgm:spPr/>
      <dgm:t>
        <a:bodyPr/>
        <a:lstStyle/>
        <a:p>
          <a:endParaRPr lang="en-US"/>
        </a:p>
      </dgm:t>
    </dgm:pt>
    <dgm:pt modelId="{D57BD92D-87A7-5648-A747-40833C78A1AF}" type="sibTrans" cxnId="{F7455635-F1E0-6A40-9F9C-FBCBA59A553C}">
      <dgm:prSet/>
      <dgm:spPr/>
      <dgm:t>
        <a:bodyPr/>
        <a:lstStyle/>
        <a:p>
          <a:endParaRPr lang="en-US"/>
        </a:p>
      </dgm:t>
    </dgm:pt>
    <dgm:pt modelId="{11E8F469-94CC-7E4B-81CA-C94B169983E3}" type="pres">
      <dgm:prSet presAssocID="{02A75F13-086A-5A4B-8E68-49BE60EC97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D68DA4-CEBF-664D-8E10-B030D9C20A8E}" type="pres">
      <dgm:prSet presAssocID="{791EAA9E-5722-614C-A8F2-92667D29C73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06A4E-9D86-2C47-85D5-8B6FFA7EAFF5}" type="pres">
      <dgm:prSet presAssocID="{D7DAA15B-FF84-F940-A972-670ADFCDC32D}" presName="spacer" presStyleCnt="0"/>
      <dgm:spPr/>
    </dgm:pt>
    <dgm:pt modelId="{159A6D1C-AB49-BA40-A8E0-7E292FFD9582}" type="pres">
      <dgm:prSet presAssocID="{A2948F3A-DD23-7C40-ACE1-FC4F4604D58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EDE6B6-0A21-C747-9B71-CD5E6BF56894}" type="pres">
      <dgm:prSet presAssocID="{20F5A3BB-8CA1-1944-83C6-EAF21F32B7A8}" presName="spacer" presStyleCnt="0"/>
      <dgm:spPr/>
    </dgm:pt>
    <dgm:pt modelId="{BDC7D7C8-B909-B447-BA7A-A9DBE6A59F8B}" type="pres">
      <dgm:prSet presAssocID="{0C17CE3D-4906-D44C-A5A0-055639EDA77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CB9B7-EC17-A643-8B09-5445FBFD894A}" type="pres">
      <dgm:prSet presAssocID="{7934F62F-9C38-BE41-912D-AADC76FC27F4}" presName="spacer" presStyleCnt="0"/>
      <dgm:spPr/>
    </dgm:pt>
    <dgm:pt modelId="{D79597CF-9EB3-A94D-99C4-E5898E5790EF}" type="pres">
      <dgm:prSet presAssocID="{9B3DF229-0384-8748-8F75-2CC979AFCF6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8124E-2AA0-494A-8202-DEA6185CC3E0}" type="pres">
      <dgm:prSet presAssocID="{202BF3FA-C456-BF4F-8BA7-FAD6FE658022}" presName="spacer" presStyleCnt="0"/>
      <dgm:spPr/>
    </dgm:pt>
    <dgm:pt modelId="{A44E0B40-0836-6945-9FC6-E41CD3387806}" type="pres">
      <dgm:prSet presAssocID="{0207A056-45CF-4848-AF01-CC00EC3DB93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C02AC-ECF6-334F-BE72-955DB4FBAF40}" type="pres">
      <dgm:prSet presAssocID="{10E3F4F9-41F3-404D-B86F-F2C86C0C55D6}" presName="spacer" presStyleCnt="0"/>
      <dgm:spPr/>
    </dgm:pt>
    <dgm:pt modelId="{17F2EEF2-4B67-0242-96F4-D37875BA8AC4}" type="pres">
      <dgm:prSet presAssocID="{C18BBE32-F85D-D749-8D11-DD485CC86A99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D8D12D-E801-7F4C-B2C1-11B1FF513073}" srcId="{02A75F13-086A-5A4B-8E68-49BE60EC97AC}" destId="{0C17CE3D-4906-D44C-A5A0-055639EDA778}" srcOrd="2" destOrd="0" parTransId="{A12E579C-77C2-B74C-AA67-AED9FC52E6A1}" sibTransId="{7934F62F-9C38-BE41-912D-AADC76FC27F4}"/>
    <dgm:cxn modelId="{16DFCCE3-454F-8B4F-98C2-426BA83F7E70}" srcId="{02A75F13-086A-5A4B-8E68-49BE60EC97AC}" destId="{A2948F3A-DD23-7C40-ACE1-FC4F4604D585}" srcOrd="1" destOrd="0" parTransId="{B845B656-C3BE-9442-BF8F-9924B522DBB3}" sibTransId="{20F5A3BB-8CA1-1944-83C6-EAF21F32B7A8}"/>
    <dgm:cxn modelId="{BBFD65A0-655A-1143-B9DE-22B9FF089DEB}" type="presOf" srcId="{0C17CE3D-4906-D44C-A5A0-055639EDA778}" destId="{BDC7D7C8-B909-B447-BA7A-A9DBE6A59F8B}" srcOrd="0" destOrd="0" presId="urn:microsoft.com/office/officeart/2005/8/layout/vList2"/>
    <dgm:cxn modelId="{BB3BA194-F10E-0249-89D6-1803D529CD7A}" type="presOf" srcId="{C18BBE32-F85D-D749-8D11-DD485CC86A99}" destId="{17F2EEF2-4B67-0242-96F4-D37875BA8AC4}" srcOrd="0" destOrd="0" presId="urn:microsoft.com/office/officeart/2005/8/layout/vList2"/>
    <dgm:cxn modelId="{13D13CF1-B766-B847-BCDB-FFBF80F6B4C3}" type="presOf" srcId="{791EAA9E-5722-614C-A8F2-92667D29C736}" destId="{F9D68DA4-CEBF-664D-8E10-B030D9C20A8E}" srcOrd="0" destOrd="0" presId="urn:microsoft.com/office/officeart/2005/8/layout/vList2"/>
    <dgm:cxn modelId="{290EC740-FF16-3C4E-9BEE-54C1D81245F9}" type="presOf" srcId="{0207A056-45CF-4848-AF01-CC00EC3DB93D}" destId="{A44E0B40-0836-6945-9FC6-E41CD3387806}" srcOrd="0" destOrd="0" presId="urn:microsoft.com/office/officeart/2005/8/layout/vList2"/>
    <dgm:cxn modelId="{2145939B-6701-3740-A41B-2867F41D9D50}" srcId="{02A75F13-086A-5A4B-8E68-49BE60EC97AC}" destId="{9B3DF229-0384-8748-8F75-2CC979AFCF6A}" srcOrd="3" destOrd="0" parTransId="{94FD56D5-AE7B-E84F-A82E-EE52748A413B}" sibTransId="{202BF3FA-C456-BF4F-8BA7-FAD6FE658022}"/>
    <dgm:cxn modelId="{07177704-881A-E44A-AAC4-C4C2084F3D61}" type="presOf" srcId="{9B3DF229-0384-8748-8F75-2CC979AFCF6A}" destId="{D79597CF-9EB3-A94D-99C4-E5898E5790EF}" srcOrd="0" destOrd="0" presId="urn:microsoft.com/office/officeart/2005/8/layout/vList2"/>
    <dgm:cxn modelId="{FCB08054-77B0-EF4E-8104-098BABA9BCDE}" type="presOf" srcId="{02A75F13-086A-5A4B-8E68-49BE60EC97AC}" destId="{11E8F469-94CC-7E4B-81CA-C94B169983E3}" srcOrd="0" destOrd="0" presId="urn:microsoft.com/office/officeart/2005/8/layout/vList2"/>
    <dgm:cxn modelId="{E35639A1-3B26-1E41-9AED-0CB4419FBBF9}" srcId="{02A75F13-086A-5A4B-8E68-49BE60EC97AC}" destId="{0207A056-45CF-4848-AF01-CC00EC3DB93D}" srcOrd="4" destOrd="0" parTransId="{4B3A122E-A31D-8B4D-890E-9403A4A666C4}" sibTransId="{10E3F4F9-41F3-404D-B86F-F2C86C0C55D6}"/>
    <dgm:cxn modelId="{663599CA-370F-7046-900C-0C0BF88FED4E}" srcId="{02A75F13-086A-5A4B-8E68-49BE60EC97AC}" destId="{791EAA9E-5722-614C-A8F2-92667D29C736}" srcOrd="0" destOrd="0" parTransId="{1C92D1A0-EA7D-1E4E-95EE-80588B82B66A}" sibTransId="{D7DAA15B-FF84-F940-A972-670ADFCDC32D}"/>
    <dgm:cxn modelId="{A0B75A40-2D1B-2D43-873B-8BFACCAA1B1E}" type="presOf" srcId="{A2948F3A-DD23-7C40-ACE1-FC4F4604D585}" destId="{159A6D1C-AB49-BA40-A8E0-7E292FFD9582}" srcOrd="0" destOrd="0" presId="urn:microsoft.com/office/officeart/2005/8/layout/vList2"/>
    <dgm:cxn modelId="{F7455635-F1E0-6A40-9F9C-FBCBA59A553C}" srcId="{02A75F13-086A-5A4B-8E68-49BE60EC97AC}" destId="{C18BBE32-F85D-D749-8D11-DD485CC86A99}" srcOrd="5" destOrd="0" parTransId="{7DF5F573-6245-3347-94ED-34DDF2D6C60D}" sibTransId="{D57BD92D-87A7-5648-A747-40833C78A1AF}"/>
    <dgm:cxn modelId="{809A6F24-27FF-C746-8D23-A0464C311946}" type="presParOf" srcId="{11E8F469-94CC-7E4B-81CA-C94B169983E3}" destId="{F9D68DA4-CEBF-664D-8E10-B030D9C20A8E}" srcOrd="0" destOrd="0" presId="urn:microsoft.com/office/officeart/2005/8/layout/vList2"/>
    <dgm:cxn modelId="{E3100436-1690-DC4C-B603-56365910D30C}" type="presParOf" srcId="{11E8F469-94CC-7E4B-81CA-C94B169983E3}" destId="{51006A4E-9D86-2C47-85D5-8B6FFA7EAFF5}" srcOrd="1" destOrd="0" presId="urn:microsoft.com/office/officeart/2005/8/layout/vList2"/>
    <dgm:cxn modelId="{1EE1D923-61C7-854C-96FB-91C60BA90535}" type="presParOf" srcId="{11E8F469-94CC-7E4B-81CA-C94B169983E3}" destId="{159A6D1C-AB49-BA40-A8E0-7E292FFD9582}" srcOrd="2" destOrd="0" presId="urn:microsoft.com/office/officeart/2005/8/layout/vList2"/>
    <dgm:cxn modelId="{DB08ACB9-5F45-7945-9474-601A6C1E78C1}" type="presParOf" srcId="{11E8F469-94CC-7E4B-81CA-C94B169983E3}" destId="{43EDE6B6-0A21-C747-9B71-CD5E6BF56894}" srcOrd="3" destOrd="0" presId="urn:microsoft.com/office/officeart/2005/8/layout/vList2"/>
    <dgm:cxn modelId="{145961B2-F292-6F4A-9F75-2E1133385B84}" type="presParOf" srcId="{11E8F469-94CC-7E4B-81CA-C94B169983E3}" destId="{BDC7D7C8-B909-B447-BA7A-A9DBE6A59F8B}" srcOrd="4" destOrd="0" presId="urn:microsoft.com/office/officeart/2005/8/layout/vList2"/>
    <dgm:cxn modelId="{74131435-6F06-1944-9799-8ADB2490BE84}" type="presParOf" srcId="{11E8F469-94CC-7E4B-81CA-C94B169983E3}" destId="{3ADCB9B7-EC17-A643-8B09-5445FBFD894A}" srcOrd="5" destOrd="0" presId="urn:microsoft.com/office/officeart/2005/8/layout/vList2"/>
    <dgm:cxn modelId="{8A317DB1-2947-F746-A97C-BCD8417C3CB6}" type="presParOf" srcId="{11E8F469-94CC-7E4B-81CA-C94B169983E3}" destId="{D79597CF-9EB3-A94D-99C4-E5898E5790EF}" srcOrd="6" destOrd="0" presId="urn:microsoft.com/office/officeart/2005/8/layout/vList2"/>
    <dgm:cxn modelId="{248413BC-68EA-FC44-A162-FA8A8C3C5CB2}" type="presParOf" srcId="{11E8F469-94CC-7E4B-81CA-C94B169983E3}" destId="{6688124E-2AA0-494A-8202-DEA6185CC3E0}" srcOrd="7" destOrd="0" presId="urn:microsoft.com/office/officeart/2005/8/layout/vList2"/>
    <dgm:cxn modelId="{743EF66A-FB1C-FC4A-924E-AE2F7678745A}" type="presParOf" srcId="{11E8F469-94CC-7E4B-81CA-C94B169983E3}" destId="{A44E0B40-0836-6945-9FC6-E41CD3387806}" srcOrd="8" destOrd="0" presId="urn:microsoft.com/office/officeart/2005/8/layout/vList2"/>
    <dgm:cxn modelId="{55E43987-B282-1745-B9BE-E2BDD6B168C9}" type="presParOf" srcId="{11E8F469-94CC-7E4B-81CA-C94B169983E3}" destId="{3C9C02AC-ECF6-334F-BE72-955DB4FBAF40}" srcOrd="9" destOrd="0" presId="urn:microsoft.com/office/officeart/2005/8/layout/vList2"/>
    <dgm:cxn modelId="{B70AE581-69B9-2847-BB05-7CC235DA4E32}" type="presParOf" srcId="{11E8F469-94CC-7E4B-81CA-C94B169983E3}" destId="{17F2EEF2-4B67-0242-96F4-D37875BA8AC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D5B09-C648-8B46-8E75-6532416EE3D3}">
      <dsp:nvSpPr>
        <dsp:cNvPr id="0" name=""/>
        <dsp:cNvSpPr/>
      </dsp:nvSpPr>
      <dsp:spPr>
        <a:xfrm>
          <a:off x="0" y="0"/>
          <a:ext cx="10568795" cy="173597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What is a Budget?</a:t>
          </a:r>
          <a:endParaRPr lang="en-US" sz="6500" kern="1200" dirty="0"/>
        </a:p>
      </dsp:txBody>
      <dsp:txXfrm>
        <a:off x="0" y="0"/>
        <a:ext cx="10568795" cy="1735970"/>
      </dsp:txXfrm>
    </dsp:sp>
    <dsp:sp modelId="{96FD7F49-1279-E444-8173-17984C876CFB}">
      <dsp:nvSpPr>
        <dsp:cNvPr id="0" name=""/>
        <dsp:cNvSpPr/>
      </dsp:nvSpPr>
      <dsp:spPr>
        <a:xfrm>
          <a:off x="5160" y="1735970"/>
          <a:ext cx="3519491" cy="3645537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 PLAN for your money to meet your needs and wants.</a:t>
          </a:r>
          <a:endParaRPr lang="en-US" sz="4000" kern="1200" dirty="0"/>
        </a:p>
      </dsp:txBody>
      <dsp:txXfrm>
        <a:off x="5160" y="1735970"/>
        <a:ext cx="3519491" cy="3645537"/>
      </dsp:txXfrm>
    </dsp:sp>
    <dsp:sp modelId="{CD06B4D4-8705-C141-8054-DB7FAFC33605}">
      <dsp:nvSpPr>
        <dsp:cNvPr id="0" name=""/>
        <dsp:cNvSpPr/>
      </dsp:nvSpPr>
      <dsp:spPr>
        <a:xfrm>
          <a:off x="3524651" y="1735970"/>
          <a:ext cx="3519491" cy="3645537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130010"/>
                <a:satOff val="2004"/>
                <a:lumOff val="2811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130010"/>
                <a:satOff val="2004"/>
                <a:lumOff val="2811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130010"/>
                <a:satOff val="2004"/>
                <a:lumOff val="281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Helps to control spending and accomplish goals</a:t>
          </a:r>
          <a:endParaRPr lang="en-US" sz="4000" kern="1200" dirty="0"/>
        </a:p>
      </dsp:txBody>
      <dsp:txXfrm>
        <a:off x="3524651" y="1735970"/>
        <a:ext cx="3519491" cy="3645537"/>
      </dsp:txXfrm>
    </dsp:sp>
    <dsp:sp modelId="{20834B3B-809F-014F-A3FD-AA6DA83D8464}">
      <dsp:nvSpPr>
        <dsp:cNvPr id="0" name=""/>
        <dsp:cNvSpPr/>
      </dsp:nvSpPr>
      <dsp:spPr>
        <a:xfrm>
          <a:off x="7044143" y="1735970"/>
          <a:ext cx="3519491" cy="3645537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130010"/>
                <a:satOff val="2004"/>
                <a:lumOff val="2811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130010"/>
                <a:satOff val="2004"/>
                <a:lumOff val="2811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130010"/>
                <a:satOff val="2004"/>
                <a:lumOff val="281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It is not meant to </a:t>
          </a:r>
          <a:r>
            <a:rPr lang="en-US" sz="4000" i="1" kern="1200" dirty="0" smtClean="0"/>
            <a:t>restrict</a:t>
          </a:r>
          <a:r>
            <a:rPr lang="en-US" sz="4000" kern="1200" dirty="0" smtClean="0"/>
            <a:t> you, but to have a realistic idea of your finances.</a:t>
          </a:r>
          <a:endParaRPr lang="en-US" sz="4000" kern="1200" dirty="0"/>
        </a:p>
      </dsp:txBody>
      <dsp:txXfrm>
        <a:off x="7044143" y="1735970"/>
        <a:ext cx="3519491" cy="3645537"/>
      </dsp:txXfrm>
    </dsp:sp>
    <dsp:sp modelId="{0DC79B55-67D7-D548-8913-01CF7D7289E8}">
      <dsp:nvSpPr>
        <dsp:cNvPr id="0" name=""/>
        <dsp:cNvSpPr/>
      </dsp:nvSpPr>
      <dsp:spPr>
        <a:xfrm>
          <a:off x="0" y="5381508"/>
          <a:ext cx="10568795" cy="405059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44156-8007-6446-8E48-3D653881240E}">
      <dsp:nvSpPr>
        <dsp:cNvPr id="0" name=""/>
        <dsp:cNvSpPr/>
      </dsp:nvSpPr>
      <dsp:spPr>
        <a:xfrm>
          <a:off x="0" y="0"/>
          <a:ext cx="8227399" cy="1040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1. Set your goals</a:t>
          </a:r>
          <a:endParaRPr lang="en-US" sz="3600" kern="1200" dirty="0"/>
        </a:p>
      </dsp:txBody>
      <dsp:txXfrm>
        <a:off x="30464" y="30464"/>
        <a:ext cx="6983323" cy="979202"/>
      </dsp:txXfrm>
    </dsp:sp>
    <dsp:sp modelId="{6C443B11-6EF9-E241-BEF8-9B16353394B7}">
      <dsp:nvSpPr>
        <dsp:cNvPr id="0" name=""/>
        <dsp:cNvSpPr/>
      </dsp:nvSpPr>
      <dsp:spPr>
        <a:xfrm>
          <a:off x="614383" y="1184592"/>
          <a:ext cx="8227399" cy="1040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21395"/>
                <a:satOff val="-669"/>
                <a:lumOff val="16345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21395"/>
                <a:satOff val="-669"/>
                <a:lumOff val="16345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21395"/>
                <a:satOff val="-669"/>
                <a:lumOff val="163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2. Estimate your income</a:t>
          </a:r>
          <a:endParaRPr lang="en-US" sz="3600" kern="1200" dirty="0"/>
        </a:p>
      </dsp:txBody>
      <dsp:txXfrm>
        <a:off x="644847" y="1215056"/>
        <a:ext cx="6876002" cy="979202"/>
      </dsp:txXfrm>
    </dsp:sp>
    <dsp:sp modelId="{18064011-9990-6C4F-B745-CB518B4E5665}">
      <dsp:nvSpPr>
        <dsp:cNvPr id="0" name=""/>
        <dsp:cNvSpPr/>
      </dsp:nvSpPr>
      <dsp:spPr>
        <a:xfrm>
          <a:off x="1228767" y="2369184"/>
          <a:ext cx="8227399" cy="1040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42790"/>
                <a:satOff val="-1338"/>
                <a:lumOff val="3269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42790"/>
                <a:satOff val="-1338"/>
                <a:lumOff val="3269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42790"/>
                <a:satOff val="-1338"/>
                <a:lumOff val="326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3. Estimate your expenses</a:t>
          </a:r>
          <a:endParaRPr lang="en-US" sz="3600" kern="1200" dirty="0"/>
        </a:p>
      </dsp:txBody>
      <dsp:txXfrm>
        <a:off x="1259231" y="2399648"/>
        <a:ext cx="6876002" cy="979202"/>
      </dsp:txXfrm>
    </dsp:sp>
    <dsp:sp modelId="{01024338-83A2-8146-9A06-79B1183ADA62}">
      <dsp:nvSpPr>
        <dsp:cNvPr id="0" name=""/>
        <dsp:cNvSpPr/>
      </dsp:nvSpPr>
      <dsp:spPr>
        <a:xfrm>
          <a:off x="1843151" y="3553777"/>
          <a:ext cx="8227399" cy="1040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42790"/>
                <a:satOff val="-1338"/>
                <a:lumOff val="3269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42790"/>
                <a:satOff val="-1338"/>
                <a:lumOff val="3269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42790"/>
                <a:satOff val="-1338"/>
                <a:lumOff val="326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4. Plan for savings</a:t>
          </a:r>
          <a:endParaRPr lang="en-US" sz="3600" kern="1200" dirty="0"/>
        </a:p>
      </dsp:txBody>
      <dsp:txXfrm>
        <a:off x="1873615" y="3584241"/>
        <a:ext cx="6876002" cy="979202"/>
      </dsp:txXfrm>
    </dsp:sp>
    <dsp:sp modelId="{1727AF99-84F9-1C41-A380-4CAFCD1E4F44}">
      <dsp:nvSpPr>
        <dsp:cNvPr id="0" name=""/>
        <dsp:cNvSpPr/>
      </dsp:nvSpPr>
      <dsp:spPr>
        <a:xfrm>
          <a:off x="2457534" y="4738369"/>
          <a:ext cx="8227399" cy="1040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21395"/>
                <a:satOff val="-669"/>
                <a:lumOff val="16345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21395"/>
                <a:satOff val="-669"/>
                <a:lumOff val="16345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21395"/>
                <a:satOff val="-669"/>
                <a:lumOff val="163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5. Balance and adjust your budget</a:t>
          </a:r>
          <a:endParaRPr lang="en-US" sz="3600" kern="1200" dirty="0"/>
        </a:p>
      </dsp:txBody>
      <dsp:txXfrm>
        <a:off x="2487998" y="4768833"/>
        <a:ext cx="6876002" cy="979202"/>
      </dsp:txXfrm>
    </dsp:sp>
    <dsp:sp modelId="{0D6AA153-AA5C-EE40-B0DE-83B87F215281}">
      <dsp:nvSpPr>
        <dsp:cNvPr id="0" name=""/>
        <dsp:cNvSpPr/>
      </dsp:nvSpPr>
      <dsp:spPr>
        <a:xfrm>
          <a:off x="7551314" y="759872"/>
          <a:ext cx="676084" cy="67608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7703433" y="759872"/>
        <a:ext cx="371846" cy="508753"/>
      </dsp:txXfrm>
    </dsp:sp>
    <dsp:sp modelId="{BCDED06D-23B9-4E49-8818-4C89462E07EB}">
      <dsp:nvSpPr>
        <dsp:cNvPr id="0" name=""/>
        <dsp:cNvSpPr/>
      </dsp:nvSpPr>
      <dsp:spPr>
        <a:xfrm>
          <a:off x="8165698" y="1944465"/>
          <a:ext cx="676084" cy="67608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8317817" y="1944465"/>
        <a:ext cx="371846" cy="508753"/>
      </dsp:txXfrm>
    </dsp:sp>
    <dsp:sp modelId="{50A94529-0F75-D14E-8B3C-5FE96131727F}">
      <dsp:nvSpPr>
        <dsp:cNvPr id="0" name=""/>
        <dsp:cNvSpPr/>
      </dsp:nvSpPr>
      <dsp:spPr>
        <a:xfrm>
          <a:off x="8780082" y="3111722"/>
          <a:ext cx="676084" cy="67608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8932201" y="3111722"/>
        <a:ext cx="371846" cy="508753"/>
      </dsp:txXfrm>
    </dsp:sp>
    <dsp:sp modelId="{14BFE489-76F8-264F-AE73-49AA2DA813A4}">
      <dsp:nvSpPr>
        <dsp:cNvPr id="0" name=""/>
        <dsp:cNvSpPr/>
      </dsp:nvSpPr>
      <dsp:spPr>
        <a:xfrm>
          <a:off x="9394465" y="4307871"/>
          <a:ext cx="676084" cy="67608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9546584" y="4307871"/>
        <a:ext cx="371846" cy="5087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67BBC-A76C-5E4D-97FE-5882C12D5459}">
      <dsp:nvSpPr>
        <dsp:cNvPr id="0" name=""/>
        <dsp:cNvSpPr/>
      </dsp:nvSpPr>
      <dsp:spPr>
        <a:xfrm>
          <a:off x="418837" y="1588"/>
          <a:ext cx="2862941" cy="1431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What do you want to achieve this next month?</a:t>
          </a:r>
          <a:endParaRPr lang="en-US" sz="2900" kern="1200" dirty="0"/>
        </a:p>
      </dsp:txBody>
      <dsp:txXfrm>
        <a:off x="460763" y="43514"/>
        <a:ext cx="2779089" cy="1347618"/>
      </dsp:txXfrm>
    </dsp:sp>
    <dsp:sp modelId="{5AEBA327-12A0-CB43-B0B4-0378D531DAB5}">
      <dsp:nvSpPr>
        <dsp:cNvPr id="0" name=""/>
        <dsp:cNvSpPr/>
      </dsp:nvSpPr>
      <dsp:spPr>
        <a:xfrm>
          <a:off x="705131" y="1433059"/>
          <a:ext cx="286294" cy="1073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3602"/>
              </a:lnTo>
              <a:lnTo>
                <a:pt x="286294" y="107360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155EC0-4B51-AD44-8906-377E196BBDA9}">
      <dsp:nvSpPr>
        <dsp:cNvPr id="0" name=""/>
        <dsp:cNvSpPr/>
      </dsp:nvSpPr>
      <dsp:spPr>
        <a:xfrm>
          <a:off x="991425" y="1790927"/>
          <a:ext cx="2290353" cy="143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Savings?</a:t>
          </a:r>
          <a:endParaRPr lang="en-US" sz="2500" kern="1200" dirty="0"/>
        </a:p>
      </dsp:txBody>
      <dsp:txXfrm>
        <a:off x="1033351" y="1832853"/>
        <a:ext cx="2206501" cy="1347618"/>
      </dsp:txXfrm>
    </dsp:sp>
    <dsp:sp modelId="{4602D07D-7C33-4648-A342-2038DC4F3B50}">
      <dsp:nvSpPr>
        <dsp:cNvPr id="0" name=""/>
        <dsp:cNvSpPr/>
      </dsp:nvSpPr>
      <dsp:spPr>
        <a:xfrm>
          <a:off x="705131" y="1433059"/>
          <a:ext cx="286294" cy="2862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2941"/>
              </a:lnTo>
              <a:lnTo>
                <a:pt x="286294" y="286294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DA676-DBDC-3348-86BC-B15AD270FE10}">
      <dsp:nvSpPr>
        <dsp:cNvPr id="0" name=""/>
        <dsp:cNvSpPr/>
      </dsp:nvSpPr>
      <dsp:spPr>
        <a:xfrm>
          <a:off x="991425" y="3580265"/>
          <a:ext cx="2290353" cy="143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Purchase?</a:t>
          </a:r>
          <a:endParaRPr lang="en-US" sz="2500" kern="1200" dirty="0"/>
        </a:p>
      </dsp:txBody>
      <dsp:txXfrm>
        <a:off x="1033351" y="3622191"/>
        <a:ext cx="2206501" cy="1347618"/>
      </dsp:txXfrm>
    </dsp:sp>
    <dsp:sp modelId="{8AC5CCDA-E96A-3940-BB52-68F1866F7E22}">
      <dsp:nvSpPr>
        <dsp:cNvPr id="0" name=""/>
        <dsp:cNvSpPr/>
      </dsp:nvSpPr>
      <dsp:spPr>
        <a:xfrm>
          <a:off x="3997514" y="1588"/>
          <a:ext cx="2862941" cy="1431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What is Important to you?</a:t>
          </a:r>
          <a:endParaRPr lang="en-US" sz="2900" kern="1200" dirty="0"/>
        </a:p>
      </dsp:txBody>
      <dsp:txXfrm>
        <a:off x="4039440" y="43514"/>
        <a:ext cx="2779089" cy="1347618"/>
      </dsp:txXfrm>
    </dsp:sp>
    <dsp:sp modelId="{9170236F-FAFD-AE43-A791-A292FF943ED9}">
      <dsp:nvSpPr>
        <dsp:cNvPr id="0" name=""/>
        <dsp:cNvSpPr/>
      </dsp:nvSpPr>
      <dsp:spPr>
        <a:xfrm>
          <a:off x="4283808" y="1433059"/>
          <a:ext cx="286294" cy="1073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3602"/>
              </a:lnTo>
              <a:lnTo>
                <a:pt x="286294" y="107360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520E2C-EAF1-D444-9644-E432EADF03AF}">
      <dsp:nvSpPr>
        <dsp:cNvPr id="0" name=""/>
        <dsp:cNvSpPr/>
      </dsp:nvSpPr>
      <dsp:spPr>
        <a:xfrm>
          <a:off x="4570102" y="1790927"/>
          <a:ext cx="2290353" cy="143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Savings?</a:t>
          </a:r>
          <a:endParaRPr lang="en-US" sz="2500" kern="1200" dirty="0"/>
        </a:p>
      </dsp:txBody>
      <dsp:txXfrm>
        <a:off x="4612028" y="1832853"/>
        <a:ext cx="2206501" cy="1347618"/>
      </dsp:txXfrm>
    </dsp:sp>
    <dsp:sp modelId="{45E12F0D-6A49-B84F-B2D4-1D68746860FD}">
      <dsp:nvSpPr>
        <dsp:cNvPr id="0" name=""/>
        <dsp:cNvSpPr/>
      </dsp:nvSpPr>
      <dsp:spPr>
        <a:xfrm>
          <a:off x="4283808" y="1433059"/>
          <a:ext cx="286294" cy="2862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2941"/>
              </a:lnTo>
              <a:lnTo>
                <a:pt x="286294" y="286294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C63A93-5F4C-E045-8BBB-8C444A5EA41B}">
      <dsp:nvSpPr>
        <dsp:cNvPr id="0" name=""/>
        <dsp:cNvSpPr/>
      </dsp:nvSpPr>
      <dsp:spPr>
        <a:xfrm>
          <a:off x="4570102" y="3580265"/>
          <a:ext cx="2290353" cy="143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Entertainment?</a:t>
          </a:r>
          <a:endParaRPr lang="en-US" sz="2500" kern="1200" dirty="0"/>
        </a:p>
      </dsp:txBody>
      <dsp:txXfrm>
        <a:off x="4612028" y="3622191"/>
        <a:ext cx="2206501" cy="1347618"/>
      </dsp:txXfrm>
    </dsp:sp>
    <dsp:sp modelId="{E76C7D9E-A0F1-D941-9B89-64A9B2D07172}">
      <dsp:nvSpPr>
        <dsp:cNvPr id="0" name=""/>
        <dsp:cNvSpPr/>
      </dsp:nvSpPr>
      <dsp:spPr>
        <a:xfrm>
          <a:off x="7576190" y="1588"/>
          <a:ext cx="2862941" cy="14314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What are your goals?</a:t>
          </a:r>
          <a:endParaRPr lang="en-US" sz="2900" kern="1200" dirty="0"/>
        </a:p>
      </dsp:txBody>
      <dsp:txXfrm>
        <a:off x="7618116" y="43514"/>
        <a:ext cx="2779089" cy="1347618"/>
      </dsp:txXfrm>
    </dsp:sp>
    <dsp:sp modelId="{20AEABE1-EF19-6A44-9887-AB91970DE9C9}">
      <dsp:nvSpPr>
        <dsp:cNvPr id="0" name=""/>
        <dsp:cNvSpPr/>
      </dsp:nvSpPr>
      <dsp:spPr>
        <a:xfrm>
          <a:off x="7862485" y="1433059"/>
          <a:ext cx="286294" cy="1073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3602"/>
              </a:lnTo>
              <a:lnTo>
                <a:pt x="286294" y="107360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517A41-969F-BA40-AB63-118FD805FFCE}">
      <dsp:nvSpPr>
        <dsp:cNvPr id="0" name=""/>
        <dsp:cNvSpPr/>
      </dsp:nvSpPr>
      <dsp:spPr>
        <a:xfrm>
          <a:off x="8148779" y="1790927"/>
          <a:ext cx="2290353" cy="143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 Larger Purchase?</a:t>
          </a:r>
          <a:endParaRPr lang="en-US" sz="2500" kern="1200" dirty="0"/>
        </a:p>
      </dsp:txBody>
      <dsp:txXfrm>
        <a:off x="8190705" y="1832853"/>
        <a:ext cx="2206501" cy="1347618"/>
      </dsp:txXfrm>
    </dsp:sp>
    <dsp:sp modelId="{4DDCAC68-1DCC-8547-B422-E8AE2FDBC538}">
      <dsp:nvSpPr>
        <dsp:cNvPr id="0" name=""/>
        <dsp:cNvSpPr/>
      </dsp:nvSpPr>
      <dsp:spPr>
        <a:xfrm>
          <a:off x="7862485" y="1433059"/>
          <a:ext cx="286294" cy="2862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2941"/>
              </a:lnTo>
              <a:lnTo>
                <a:pt x="286294" y="286294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7810A-0163-8746-A0A4-4AE9BF81203C}">
      <dsp:nvSpPr>
        <dsp:cNvPr id="0" name=""/>
        <dsp:cNvSpPr/>
      </dsp:nvSpPr>
      <dsp:spPr>
        <a:xfrm>
          <a:off x="8148779" y="3580265"/>
          <a:ext cx="2290353" cy="1431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 Stability?</a:t>
          </a:r>
          <a:endParaRPr lang="en-US" sz="2500" kern="1200" dirty="0"/>
        </a:p>
      </dsp:txBody>
      <dsp:txXfrm>
        <a:off x="8190705" y="3622191"/>
        <a:ext cx="2206501" cy="13476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C76236-C6D5-5D41-847C-3086925BDA8D}">
      <dsp:nvSpPr>
        <dsp:cNvPr id="0" name=""/>
        <dsp:cNvSpPr/>
      </dsp:nvSpPr>
      <dsp:spPr>
        <a:xfrm>
          <a:off x="849312" y="0"/>
          <a:ext cx="9625541" cy="451377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A5A3A0A-EF6A-5D42-B7FC-A916756F617F}">
      <dsp:nvSpPr>
        <dsp:cNvPr id="0" name=""/>
        <dsp:cNvSpPr/>
      </dsp:nvSpPr>
      <dsp:spPr>
        <a:xfrm>
          <a:off x="106" y="1354132"/>
          <a:ext cx="2574684" cy="18055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Net Income  </a:t>
          </a:r>
          <a:endParaRPr lang="en-US" sz="2900" kern="1200" dirty="0"/>
        </a:p>
      </dsp:txBody>
      <dsp:txXfrm>
        <a:off x="88244" y="1442270"/>
        <a:ext cx="2398408" cy="1629234"/>
      </dsp:txXfrm>
    </dsp:sp>
    <dsp:sp modelId="{C537BFFE-020B-3E42-B53F-95BDAA2416B2}">
      <dsp:nvSpPr>
        <dsp:cNvPr id="0" name=""/>
        <dsp:cNvSpPr/>
      </dsp:nvSpPr>
      <dsp:spPr>
        <a:xfrm>
          <a:off x="2816244" y="1354132"/>
          <a:ext cx="2674968" cy="1805510"/>
        </a:xfrm>
        <a:prstGeom prst="roundRect">
          <a:avLst/>
        </a:prstGeom>
        <a:gradFill rotWithShape="0">
          <a:gsLst>
            <a:gs pos="0">
              <a:schemeClr val="accent2">
                <a:hueOff val="-3600085"/>
                <a:satOff val="-9192"/>
                <a:lumOff val="-2484"/>
                <a:alphaOff val="0"/>
                <a:shade val="51000"/>
                <a:satMod val="130000"/>
              </a:schemeClr>
            </a:gs>
            <a:gs pos="80000">
              <a:schemeClr val="accent2">
                <a:hueOff val="-3600085"/>
                <a:satOff val="-9192"/>
                <a:lumOff val="-2484"/>
                <a:alphaOff val="0"/>
                <a:shade val="93000"/>
                <a:satMod val="130000"/>
              </a:schemeClr>
            </a:gs>
            <a:gs pos="100000">
              <a:schemeClr val="accent2">
                <a:hueOff val="-3600085"/>
                <a:satOff val="-9192"/>
                <a:lumOff val="-24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AKA </a:t>
          </a:r>
        </a:p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Take Home Pay</a:t>
          </a:r>
          <a:endParaRPr lang="en-US" sz="2900" kern="1200" dirty="0"/>
        </a:p>
      </dsp:txBody>
      <dsp:txXfrm>
        <a:off x="2904382" y="1442270"/>
        <a:ext cx="2498692" cy="1629234"/>
      </dsp:txXfrm>
    </dsp:sp>
    <dsp:sp modelId="{191E0F34-0528-B140-A50D-2805A8261FD7}">
      <dsp:nvSpPr>
        <dsp:cNvPr id="0" name=""/>
        <dsp:cNvSpPr/>
      </dsp:nvSpPr>
      <dsp:spPr>
        <a:xfrm>
          <a:off x="5732667" y="1354132"/>
          <a:ext cx="2674968" cy="1805510"/>
        </a:xfrm>
        <a:prstGeom prst="roundRect">
          <a:avLst/>
        </a:prstGeom>
        <a:gradFill rotWithShape="0">
          <a:gsLst>
            <a:gs pos="0">
              <a:schemeClr val="accent2">
                <a:hueOff val="-7200169"/>
                <a:satOff val="-18383"/>
                <a:lumOff val="-4967"/>
                <a:alphaOff val="0"/>
                <a:shade val="51000"/>
                <a:satMod val="130000"/>
              </a:schemeClr>
            </a:gs>
            <a:gs pos="80000">
              <a:schemeClr val="accent2">
                <a:hueOff val="-7200169"/>
                <a:satOff val="-18383"/>
                <a:lumOff val="-4967"/>
                <a:alphaOff val="0"/>
                <a:shade val="93000"/>
                <a:satMod val="130000"/>
              </a:schemeClr>
            </a:gs>
            <a:gs pos="100000">
              <a:schemeClr val="accent2">
                <a:hueOff val="-7200169"/>
                <a:satOff val="-18383"/>
                <a:lumOff val="-49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What you actually bring home</a:t>
          </a:r>
          <a:endParaRPr lang="en-US" sz="2900" kern="1200" dirty="0"/>
        </a:p>
      </dsp:txBody>
      <dsp:txXfrm>
        <a:off x="5820805" y="1442270"/>
        <a:ext cx="2498692" cy="1629234"/>
      </dsp:txXfrm>
    </dsp:sp>
    <dsp:sp modelId="{AC325882-A214-6941-9F74-7600E70DDD1F}">
      <dsp:nvSpPr>
        <dsp:cNvPr id="0" name=""/>
        <dsp:cNvSpPr/>
      </dsp:nvSpPr>
      <dsp:spPr>
        <a:xfrm>
          <a:off x="8649090" y="1354132"/>
          <a:ext cx="2674968" cy="1805510"/>
        </a:xfrm>
        <a:prstGeom prst="roundRect">
          <a:avLst/>
        </a:prstGeom>
        <a:gradFill rotWithShape="0">
          <a:gsLst>
            <a:gs pos="0">
              <a:schemeClr val="accent2">
                <a:hueOff val="-10800254"/>
                <a:satOff val="-27575"/>
                <a:lumOff val="-7451"/>
                <a:alphaOff val="0"/>
                <a:shade val="51000"/>
                <a:satMod val="130000"/>
              </a:schemeClr>
            </a:gs>
            <a:gs pos="80000">
              <a:schemeClr val="accent2">
                <a:hueOff val="-10800254"/>
                <a:satOff val="-27575"/>
                <a:lumOff val="-7451"/>
                <a:alphaOff val="0"/>
                <a:shade val="93000"/>
                <a:satMod val="130000"/>
              </a:schemeClr>
            </a:gs>
            <a:gs pos="100000">
              <a:schemeClr val="accent2">
                <a:hueOff val="-10800254"/>
                <a:satOff val="-27575"/>
                <a:lumOff val="-7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Your paycheck minus deductions</a:t>
          </a:r>
          <a:endParaRPr lang="en-US" sz="2900" kern="1200" dirty="0"/>
        </a:p>
      </dsp:txBody>
      <dsp:txXfrm>
        <a:off x="8737228" y="1442270"/>
        <a:ext cx="2498692" cy="16292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FF1EF-7514-B849-8DA1-BE40BC2C4CE0}">
      <dsp:nvSpPr>
        <dsp:cNvPr id="0" name=""/>
        <dsp:cNvSpPr/>
      </dsp:nvSpPr>
      <dsp:spPr>
        <a:xfrm>
          <a:off x="6360267" y="4762829"/>
          <a:ext cx="804934" cy="766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2467" y="0"/>
              </a:lnTo>
              <a:lnTo>
                <a:pt x="402467" y="766896"/>
              </a:lnTo>
              <a:lnTo>
                <a:pt x="804934" y="766896"/>
              </a:lnTo>
            </a:path>
          </a:pathLst>
        </a:custGeom>
        <a:noFill/>
        <a:ln w="952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734939" y="5118483"/>
        <a:ext cx="55588" cy="55588"/>
      </dsp:txXfrm>
    </dsp:sp>
    <dsp:sp modelId="{9330817A-66EF-BC41-8230-4B8905D0AB0C}">
      <dsp:nvSpPr>
        <dsp:cNvPr id="0" name=""/>
        <dsp:cNvSpPr/>
      </dsp:nvSpPr>
      <dsp:spPr>
        <a:xfrm>
          <a:off x="6360267" y="3995933"/>
          <a:ext cx="804934" cy="766896"/>
        </a:xfrm>
        <a:custGeom>
          <a:avLst/>
          <a:gdLst/>
          <a:ahLst/>
          <a:cxnLst/>
          <a:rect l="0" t="0" r="0" b="0"/>
          <a:pathLst>
            <a:path>
              <a:moveTo>
                <a:pt x="0" y="766896"/>
              </a:moveTo>
              <a:lnTo>
                <a:pt x="402467" y="766896"/>
              </a:lnTo>
              <a:lnTo>
                <a:pt x="402467" y="0"/>
              </a:lnTo>
              <a:lnTo>
                <a:pt x="804934" y="0"/>
              </a:lnTo>
            </a:path>
          </a:pathLst>
        </a:custGeom>
        <a:noFill/>
        <a:ln w="952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734939" y="4351586"/>
        <a:ext cx="55588" cy="55588"/>
      </dsp:txXfrm>
    </dsp:sp>
    <dsp:sp modelId="{A6F42235-071B-F340-BDF1-C2EA6778DE51}">
      <dsp:nvSpPr>
        <dsp:cNvPr id="0" name=""/>
        <dsp:cNvSpPr/>
      </dsp:nvSpPr>
      <dsp:spPr>
        <a:xfrm>
          <a:off x="1530660" y="3229037"/>
          <a:ext cx="804934" cy="1533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2467" y="0"/>
              </a:lnTo>
              <a:lnTo>
                <a:pt x="402467" y="1533792"/>
              </a:lnTo>
              <a:lnTo>
                <a:pt x="804934" y="1533792"/>
              </a:lnTo>
            </a:path>
          </a:pathLst>
        </a:custGeom>
        <a:noFill/>
        <a:ln w="952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889823" y="3952628"/>
        <a:ext cx="86608" cy="86608"/>
      </dsp:txXfrm>
    </dsp:sp>
    <dsp:sp modelId="{B13CAA87-ABDF-9B48-A45F-DB1322132D2C}">
      <dsp:nvSpPr>
        <dsp:cNvPr id="0" name=""/>
        <dsp:cNvSpPr/>
      </dsp:nvSpPr>
      <dsp:spPr>
        <a:xfrm>
          <a:off x="6360267" y="1695244"/>
          <a:ext cx="804934" cy="766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2467" y="0"/>
              </a:lnTo>
              <a:lnTo>
                <a:pt x="402467" y="766896"/>
              </a:lnTo>
              <a:lnTo>
                <a:pt x="804934" y="766896"/>
              </a:lnTo>
            </a:path>
          </a:pathLst>
        </a:custGeom>
        <a:noFill/>
        <a:ln w="952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734939" y="2050898"/>
        <a:ext cx="55588" cy="55588"/>
      </dsp:txXfrm>
    </dsp:sp>
    <dsp:sp modelId="{29016749-BC7A-BF4D-B574-BC9DBBABE13B}">
      <dsp:nvSpPr>
        <dsp:cNvPr id="0" name=""/>
        <dsp:cNvSpPr/>
      </dsp:nvSpPr>
      <dsp:spPr>
        <a:xfrm>
          <a:off x="6360267" y="928348"/>
          <a:ext cx="804934" cy="766896"/>
        </a:xfrm>
        <a:custGeom>
          <a:avLst/>
          <a:gdLst/>
          <a:ahLst/>
          <a:cxnLst/>
          <a:rect l="0" t="0" r="0" b="0"/>
          <a:pathLst>
            <a:path>
              <a:moveTo>
                <a:pt x="0" y="766896"/>
              </a:moveTo>
              <a:lnTo>
                <a:pt x="402467" y="766896"/>
              </a:lnTo>
              <a:lnTo>
                <a:pt x="402467" y="0"/>
              </a:lnTo>
              <a:lnTo>
                <a:pt x="804934" y="0"/>
              </a:lnTo>
            </a:path>
          </a:pathLst>
        </a:custGeom>
        <a:noFill/>
        <a:ln w="952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734939" y="1284001"/>
        <a:ext cx="55588" cy="55588"/>
      </dsp:txXfrm>
    </dsp:sp>
    <dsp:sp modelId="{069BC626-21E0-4E4E-BD45-B84F2907718C}">
      <dsp:nvSpPr>
        <dsp:cNvPr id="0" name=""/>
        <dsp:cNvSpPr/>
      </dsp:nvSpPr>
      <dsp:spPr>
        <a:xfrm>
          <a:off x="1530660" y="1695244"/>
          <a:ext cx="804934" cy="1533792"/>
        </a:xfrm>
        <a:custGeom>
          <a:avLst/>
          <a:gdLst/>
          <a:ahLst/>
          <a:cxnLst/>
          <a:rect l="0" t="0" r="0" b="0"/>
          <a:pathLst>
            <a:path>
              <a:moveTo>
                <a:pt x="0" y="1533792"/>
              </a:moveTo>
              <a:lnTo>
                <a:pt x="402467" y="1533792"/>
              </a:lnTo>
              <a:lnTo>
                <a:pt x="402467" y="0"/>
              </a:lnTo>
              <a:lnTo>
                <a:pt x="804934" y="0"/>
              </a:lnTo>
            </a:path>
          </a:pathLst>
        </a:custGeom>
        <a:noFill/>
        <a:ln w="952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889823" y="2418836"/>
        <a:ext cx="86608" cy="86608"/>
      </dsp:txXfrm>
    </dsp:sp>
    <dsp:sp modelId="{293F6AF1-8371-4544-BE01-C7D1D8AF24C8}">
      <dsp:nvSpPr>
        <dsp:cNvPr id="0" name=""/>
        <dsp:cNvSpPr/>
      </dsp:nvSpPr>
      <dsp:spPr>
        <a:xfrm rot="16200000">
          <a:off x="-2311893" y="2615519"/>
          <a:ext cx="6458074" cy="1227034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b="1" kern="1200" dirty="0" smtClean="0"/>
            <a:t>Estimating Expenses</a:t>
          </a:r>
          <a:endParaRPr lang="en-US" sz="5700" kern="1200" dirty="0"/>
        </a:p>
      </dsp:txBody>
      <dsp:txXfrm>
        <a:off x="-2311893" y="2615519"/>
        <a:ext cx="6458074" cy="1227034"/>
      </dsp:txXfrm>
    </dsp:sp>
    <dsp:sp modelId="{D5AA970B-256C-154A-812E-B3416FB475AE}">
      <dsp:nvSpPr>
        <dsp:cNvPr id="0" name=""/>
        <dsp:cNvSpPr/>
      </dsp:nvSpPr>
      <dsp:spPr>
        <a:xfrm>
          <a:off x="2335595" y="1081727"/>
          <a:ext cx="4024671" cy="1227034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Fixed expenses</a:t>
          </a:r>
          <a:endParaRPr lang="en-US" sz="4000" kern="1200" dirty="0"/>
        </a:p>
      </dsp:txBody>
      <dsp:txXfrm>
        <a:off x="2335595" y="1081727"/>
        <a:ext cx="4024671" cy="1227034"/>
      </dsp:txXfrm>
    </dsp:sp>
    <dsp:sp modelId="{D93DC9BB-3005-2F4A-BE61-11AE0D9CECBD}">
      <dsp:nvSpPr>
        <dsp:cNvPr id="0" name=""/>
        <dsp:cNvSpPr/>
      </dsp:nvSpPr>
      <dsp:spPr>
        <a:xfrm>
          <a:off x="7165201" y="314831"/>
          <a:ext cx="4024671" cy="1227034"/>
        </a:xfrm>
        <a:prstGeom prst="rect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 paid at regular intervals, usually the exact same amount each month</a:t>
          </a:r>
          <a:endParaRPr lang="en-US" sz="2200" kern="1200" dirty="0"/>
        </a:p>
      </dsp:txBody>
      <dsp:txXfrm>
        <a:off x="7165201" y="314831"/>
        <a:ext cx="4024671" cy="1227034"/>
      </dsp:txXfrm>
    </dsp:sp>
    <dsp:sp modelId="{F87BAF57-6B01-074D-99EC-C363312D3CD7}">
      <dsp:nvSpPr>
        <dsp:cNvPr id="0" name=""/>
        <dsp:cNvSpPr/>
      </dsp:nvSpPr>
      <dsp:spPr>
        <a:xfrm>
          <a:off x="7165201" y="1848623"/>
          <a:ext cx="4024671" cy="1227034"/>
        </a:xfrm>
        <a:prstGeom prst="rect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Examples: House payment, car payment, student loans, insurance, etc.</a:t>
          </a:r>
          <a:endParaRPr lang="en-US" sz="2200" kern="1200" dirty="0"/>
        </a:p>
      </dsp:txBody>
      <dsp:txXfrm>
        <a:off x="7165201" y="1848623"/>
        <a:ext cx="4024671" cy="1227034"/>
      </dsp:txXfrm>
    </dsp:sp>
    <dsp:sp modelId="{436EA441-A500-144C-A875-C5AA690487C9}">
      <dsp:nvSpPr>
        <dsp:cNvPr id="0" name=""/>
        <dsp:cNvSpPr/>
      </dsp:nvSpPr>
      <dsp:spPr>
        <a:xfrm>
          <a:off x="2335595" y="4149312"/>
          <a:ext cx="4024671" cy="1227034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Variable expenses</a:t>
          </a:r>
          <a:endParaRPr lang="en-US" sz="4000" kern="1200" dirty="0"/>
        </a:p>
      </dsp:txBody>
      <dsp:txXfrm>
        <a:off x="2335595" y="4149312"/>
        <a:ext cx="4024671" cy="1227034"/>
      </dsp:txXfrm>
    </dsp:sp>
    <dsp:sp modelId="{5BB7C601-EBDC-9642-A08C-8617017816E7}">
      <dsp:nvSpPr>
        <dsp:cNvPr id="0" name=""/>
        <dsp:cNvSpPr/>
      </dsp:nvSpPr>
      <dsp:spPr>
        <a:xfrm>
          <a:off x="7165201" y="3382416"/>
          <a:ext cx="4024671" cy="1227034"/>
        </a:xfrm>
        <a:prstGeom prst="rect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may have to pay each month, the amount changes</a:t>
          </a:r>
          <a:endParaRPr lang="en-US" sz="2200" kern="1200" dirty="0"/>
        </a:p>
      </dsp:txBody>
      <dsp:txXfrm>
        <a:off x="7165201" y="3382416"/>
        <a:ext cx="4024671" cy="1227034"/>
      </dsp:txXfrm>
    </dsp:sp>
    <dsp:sp modelId="{319ED132-0FF8-8A4A-BCFB-0582C8E4C68A}">
      <dsp:nvSpPr>
        <dsp:cNvPr id="0" name=""/>
        <dsp:cNvSpPr/>
      </dsp:nvSpPr>
      <dsp:spPr>
        <a:xfrm>
          <a:off x="7165201" y="4916208"/>
          <a:ext cx="4024671" cy="1227034"/>
        </a:xfrm>
        <a:prstGeom prst="rect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Examples: Food, utilities, gas &amp; car expenses (not the loan), clothes, gifts, entertainment, etc.</a:t>
          </a:r>
          <a:endParaRPr lang="en-US" sz="2200" kern="1200" dirty="0"/>
        </a:p>
      </dsp:txBody>
      <dsp:txXfrm>
        <a:off x="7165201" y="4916208"/>
        <a:ext cx="4024671" cy="12270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16478-AE6D-F14D-8D96-CC9BDB7356C3}">
      <dsp:nvSpPr>
        <dsp:cNvPr id="0" name=""/>
        <dsp:cNvSpPr/>
      </dsp:nvSpPr>
      <dsp:spPr>
        <a:xfrm>
          <a:off x="2897446" y="0"/>
          <a:ext cx="5395307" cy="5395307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4C4928-61F7-FB4C-8CFB-6680DD459395}">
      <dsp:nvSpPr>
        <dsp:cNvPr id="0" name=""/>
        <dsp:cNvSpPr/>
      </dsp:nvSpPr>
      <dsp:spPr>
        <a:xfrm>
          <a:off x="376500" y="364204"/>
          <a:ext cx="4982932" cy="215812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PYF</a:t>
          </a:r>
          <a:endParaRPr lang="en-US" sz="40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/>
            <a:t>Pay Yourself First</a:t>
          </a:r>
          <a:endParaRPr lang="en-US" sz="2800" kern="1200" dirty="0"/>
        </a:p>
      </dsp:txBody>
      <dsp:txXfrm>
        <a:off x="481851" y="469555"/>
        <a:ext cx="4772230" cy="1947420"/>
      </dsp:txXfrm>
    </dsp:sp>
    <dsp:sp modelId="{6DE83556-F52B-9B47-A8F6-FF6F1A153AE5}">
      <dsp:nvSpPr>
        <dsp:cNvPr id="0" name=""/>
        <dsp:cNvSpPr/>
      </dsp:nvSpPr>
      <dsp:spPr>
        <a:xfrm>
          <a:off x="5796830" y="377714"/>
          <a:ext cx="4942640" cy="215812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Recommended amount</a:t>
          </a:r>
          <a:endParaRPr lang="en-US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 smtClean="0"/>
            <a:t> 10%</a:t>
          </a:r>
          <a:endParaRPr lang="en-US" sz="3200" kern="1200" dirty="0"/>
        </a:p>
      </dsp:txBody>
      <dsp:txXfrm>
        <a:off x="5902181" y="483065"/>
        <a:ext cx="4731938" cy="1947420"/>
      </dsp:txXfrm>
    </dsp:sp>
    <dsp:sp modelId="{C3BE8610-8DB3-A741-A63A-5D17832C63D4}">
      <dsp:nvSpPr>
        <dsp:cNvPr id="0" name=""/>
        <dsp:cNvSpPr/>
      </dsp:nvSpPr>
      <dsp:spPr>
        <a:xfrm>
          <a:off x="219647" y="2913508"/>
          <a:ext cx="5134605" cy="215812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Review</a:t>
          </a:r>
          <a:endParaRPr lang="en-US" sz="36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Why would we make this part of the budget instead of seeing what’s left over at the end of the month?</a:t>
          </a:r>
          <a:endParaRPr lang="en-US" sz="2400" kern="1200" dirty="0"/>
        </a:p>
      </dsp:txBody>
      <dsp:txXfrm>
        <a:off x="324998" y="3018859"/>
        <a:ext cx="4923903" cy="1947420"/>
      </dsp:txXfrm>
    </dsp:sp>
    <dsp:sp modelId="{06A9EC4C-2D55-1944-9AE4-95AC09CB17C3}">
      <dsp:nvSpPr>
        <dsp:cNvPr id="0" name=""/>
        <dsp:cNvSpPr/>
      </dsp:nvSpPr>
      <dsp:spPr>
        <a:xfrm>
          <a:off x="5857776" y="2927018"/>
          <a:ext cx="5097852" cy="215812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Answer</a:t>
          </a:r>
          <a:endParaRPr lang="en-US" sz="31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Your budget should reflect our goals! And savings should be a part of your goals</a:t>
          </a:r>
          <a:endParaRPr lang="en-US" sz="2400" kern="1200" dirty="0"/>
        </a:p>
      </dsp:txBody>
      <dsp:txXfrm>
        <a:off x="5963127" y="3032369"/>
        <a:ext cx="4887150" cy="19474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DA66A-09F8-8447-BE81-619FDA280498}">
      <dsp:nvSpPr>
        <dsp:cNvPr id="0" name=""/>
        <dsp:cNvSpPr/>
      </dsp:nvSpPr>
      <dsp:spPr>
        <a:xfrm>
          <a:off x="831894" y="168"/>
          <a:ext cx="3794712" cy="15227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Why would you need to change your budget?</a:t>
          </a:r>
          <a:endParaRPr lang="en-US" sz="3200" kern="1200" dirty="0"/>
        </a:p>
      </dsp:txBody>
      <dsp:txXfrm>
        <a:off x="876495" y="44769"/>
        <a:ext cx="3705510" cy="1433592"/>
      </dsp:txXfrm>
    </dsp:sp>
    <dsp:sp modelId="{0957D367-C44B-5D4D-80AD-30B32C130008}">
      <dsp:nvSpPr>
        <dsp:cNvPr id="0" name=""/>
        <dsp:cNvSpPr/>
      </dsp:nvSpPr>
      <dsp:spPr>
        <a:xfrm>
          <a:off x="1211365" y="1522963"/>
          <a:ext cx="379471" cy="1142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2095"/>
              </a:lnTo>
              <a:lnTo>
                <a:pt x="379471" y="1142095"/>
              </a:lnTo>
            </a:path>
          </a:pathLst>
        </a:custGeom>
        <a:noFill/>
        <a:ln w="952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18BD0B-9226-6347-BFEB-66A6F4B25C8F}">
      <dsp:nvSpPr>
        <dsp:cNvPr id="0" name=""/>
        <dsp:cNvSpPr/>
      </dsp:nvSpPr>
      <dsp:spPr>
        <a:xfrm>
          <a:off x="1590836" y="1903661"/>
          <a:ext cx="2436471" cy="1522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Prices change over time</a:t>
          </a:r>
          <a:endParaRPr lang="en-US" sz="3200" kern="1200" dirty="0"/>
        </a:p>
      </dsp:txBody>
      <dsp:txXfrm>
        <a:off x="1635437" y="1948262"/>
        <a:ext cx="2347269" cy="1433592"/>
      </dsp:txXfrm>
    </dsp:sp>
    <dsp:sp modelId="{C437EFA1-046A-0245-B89E-86D470531FEC}">
      <dsp:nvSpPr>
        <dsp:cNvPr id="0" name=""/>
        <dsp:cNvSpPr/>
      </dsp:nvSpPr>
      <dsp:spPr>
        <a:xfrm>
          <a:off x="1211365" y="1522963"/>
          <a:ext cx="379471" cy="3045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5588"/>
              </a:lnTo>
              <a:lnTo>
                <a:pt x="379471" y="3045588"/>
              </a:lnTo>
            </a:path>
          </a:pathLst>
        </a:custGeom>
        <a:noFill/>
        <a:ln w="952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A0D3F-E352-8348-8B58-12C5096ABD05}">
      <dsp:nvSpPr>
        <dsp:cNvPr id="0" name=""/>
        <dsp:cNvSpPr/>
      </dsp:nvSpPr>
      <dsp:spPr>
        <a:xfrm>
          <a:off x="1590836" y="3807154"/>
          <a:ext cx="2436471" cy="1522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125524"/>
              <a:satOff val="-12221"/>
              <a:lumOff val="1222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Personal goals change</a:t>
          </a:r>
          <a:endParaRPr lang="en-US" sz="3200" kern="1200" dirty="0"/>
        </a:p>
      </dsp:txBody>
      <dsp:txXfrm>
        <a:off x="1635437" y="3851755"/>
        <a:ext cx="2347269" cy="1433592"/>
      </dsp:txXfrm>
    </dsp:sp>
    <dsp:sp modelId="{4E5AC3A8-3754-D041-8791-41A6B8EFB539}">
      <dsp:nvSpPr>
        <dsp:cNvPr id="0" name=""/>
        <dsp:cNvSpPr/>
      </dsp:nvSpPr>
      <dsp:spPr>
        <a:xfrm>
          <a:off x="5388004" y="168"/>
          <a:ext cx="3808021" cy="15227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376573"/>
                <a:satOff val="-36664"/>
                <a:lumOff val="3668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76573"/>
                <a:satOff val="-36664"/>
                <a:lumOff val="3668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76573"/>
                <a:satOff val="-36664"/>
                <a:lumOff val="36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If you are over budget, what can you do?</a:t>
          </a:r>
          <a:endParaRPr lang="en-US" sz="3200" kern="1200" dirty="0"/>
        </a:p>
      </dsp:txBody>
      <dsp:txXfrm>
        <a:off x="5432605" y="44769"/>
        <a:ext cx="3718819" cy="1433592"/>
      </dsp:txXfrm>
    </dsp:sp>
    <dsp:sp modelId="{70692D43-C8E8-7444-BA01-1821F4CDFECE}">
      <dsp:nvSpPr>
        <dsp:cNvPr id="0" name=""/>
        <dsp:cNvSpPr/>
      </dsp:nvSpPr>
      <dsp:spPr>
        <a:xfrm>
          <a:off x="5768806" y="1522963"/>
          <a:ext cx="380802" cy="1142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2095"/>
              </a:lnTo>
              <a:lnTo>
                <a:pt x="380802" y="1142095"/>
              </a:lnTo>
            </a:path>
          </a:pathLst>
        </a:custGeom>
        <a:noFill/>
        <a:ln w="952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8410C-EF2B-2846-9357-7DB99497ACD8}">
      <dsp:nvSpPr>
        <dsp:cNvPr id="0" name=""/>
        <dsp:cNvSpPr/>
      </dsp:nvSpPr>
      <dsp:spPr>
        <a:xfrm>
          <a:off x="6149608" y="1903661"/>
          <a:ext cx="2436471" cy="1522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251049"/>
              <a:satOff val="-24443"/>
              <a:lumOff val="244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Increase income</a:t>
          </a:r>
          <a:endParaRPr lang="en-US" sz="3200" kern="1200" dirty="0"/>
        </a:p>
      </dsp:txBody>
      <dsp:txXfrm>
        <a:off x="6194209" y="1948262"/>
        <a:ext cx="2347269" cy="1433592"/>
      </dsp:txXfrm>
    </dsp:sp>
    <dsp:sp modelId="{9C5387A2-8E4E-8544-911B-1984D84A960A}">
      <dsp:nvSpPr>
        <dsp:cNvPr id="0" name=""/>
        <dsp:cNvSpPr/>
      </dsp:nvSpPr>
      <dsp:spPr>
        <a:xfrm>
          <a:off x="5768806" y="1522963"/>
          <a:ext cx="380802" cy="3045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5588"/>
              </a:lnTo>
              <a:lnTo>
                <a:pt x="380802" y="3045588"/>
              </a:lnTo>
            </a:path>
          </a:pathLst>
        </a:custGeom>
        <a:noFill/>
        <a:ln w="952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648C7-8671-5E4A-866B-6766CB7BA511}">
      <dsp:nvSpPr>
        <dsp:cNvPr id="0" name=""/>
        <dsp:cNvSpPr/>
      </dsp:nvSpPr>
      <dsp:spPr>
        <a:xfrm>
          <a:off x="6149608" y="3807154"/>
          <a:ext cx="2436471" cy="1522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376573"/>
              <a:satOff val="-36664"/>
              <a:lumOff val="366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Decrease expenses</a:t>
          </a:r>
          <a:endParaRPr lang="en-US" sz="3200" kern="1200" dirty="0"/>
        </a:p>
      </dsp:txBody>
      <dsp:txXfrm>
        <a:off x="6194209" y="3851755"/>
        <a:ext cx="2347269" cy="14335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68DA4-CEBF-664D-8E10-B030D9C20A8E}">
      <dsp:nvSpPr>
        <dsp:cNvPr id="0" name=""/>
        <dsp:cNvSpPr/>
      </dsp:nvSpPr>
      <dsp:spPr>
        <a:xfrm>
          <a:off x="0" y="18435"/>
          <a:ext cx="11091333" cy="791505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/>
            <a:t>Shop with budget in mind</a:t>
          </a:r>
          <a:endParaRPr lang="en-US" sz="3300" kern="1200" dirty="0"/>
        </a:p>
      </dsp:txBody>
      <dsp:txXfrm>
        <a:off x="38638" y="57073"/>
        <a:ext cx="11014057" cy="714229"/>
      </dsp:txXfrm>
    </dsp:sp>
    <dsp:sp modelId="{159A6D1C-AB49-BA40-A8E0-7E292FFD9582}">
      <dsp:nvSpPr>
        <dsp:cNvPr id="0" name=""/>
        <dsp:cNvSpPr/>
      </dsp:nvSpPr>
      <dsp:spPr>
        <a:xfrm>
          <a:off x="0" y="904980"/>
          <a:ext cx="11091333" cy="791505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-17829"/>
                <a:satOff val="-557"/>
                <a:lumOff val="13621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17829"/>
                <a:satOff val="-557"/>
                <a:lumOff val="13621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17829"/>
                <a:satOff val="-557"/>
                <a:lumOff val="1362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smtClean="0"/>
            <a:t>Plan for large purchases so you know you can afford them</a:t>
          </a:r>
          <a:endParaRPr lang="en-US" sz="3300" kern="1200"/>
        </a:p>
      </dsp:txBody>
      <dsp:txXfrm>
        <a:off x="38638" y="943618"/>
        <a:ext cx="11014057" cy="714229"/>
      </dsp:txXfrm>
    </dsp:sp>
    <dsp:sp modelId="{BDC7D7C8-B909-B447-BA7A-A9DBE6A59F8B}">
      <dsp:nvSpPr>
        <dsp:cNvPr id="0" name=""/>
        <dsp:cNvSpPr/>
      </dsp:nvSpPr>
      <dsp:spPr>
        <a:xfrm>
          <a:off x="0" y="1791525"/>
          <a:ext cx="11091333" cy="791505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-35658"/>
                <a:satOff val="-1115"/>
                <a:lumOff val="27241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35658"/>
                <a:satOff val="-1115"/>
                <a:lumOff val="27241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35658"/>
                <a:satOff val="-1115"/>
                <a:lumOff val="272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smtClean="0"/>
            <a:t>Negotiate when possible</a:t>
          </a:r>
          <a:endParaRPr lang="en-US" sz="3300" kern="1200"/>
        </a:p>
      </dsp:txBody>
      <dsp:txXfrm>
        <a:off x="38638" y="1830163"/>
        <a:ext cx="11014057" cy="714229"/>
      </dsp:txXfrm>
    </dsp:sp>
    <dsp:sp modelId="{D79597CF-9EB3-A94D-99C4-E5898E5790EF}">
      <dsp:nvSpPr>
        <dsp:cNvPr id="0" name=""/>
        <dsp:cNvSpPr/>
      </dsp:nvSpPr>
      <dsp:spPr>
        <a:xfrm>
          <a:off x="0" y="2678070"/>
          <a:ext cx="11091333" cy="791505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-53487"/>
                <a:satOff val="-1672"/>
                <a:lumOff val="40862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53487"/>
                <a:satOff val="-1672"/>
                <a:lumOff val="40862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53487"/>
                <a:satOff val="-1672"/>
                <a:lumOff val="4086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smtClean="0"/>
            <a:t>Avoid impulse buying</a:t>
          </a:r>
          <a:endParaRPr lang="en-US" sz="3300" kern="1200"/>
        </a:p>
      </dsp:txBody>
      <dsp:txXfrm>
        <a:off x="38638" y="2716708"/>
        <a:ext cx="11014057" cy="714229"/>
      </dsp:txXfrm>
    </dsp:sp>
    <dsp:sp modelId="{A44E0B40-0836-6945-9FC6-E41CD3387806}">
      <dsp:nvSpPr>
        <dsp:cNvPr id="0" name=""/>
        <dsp:cNvSpPr/>
      </dsp:nvSpPr>
      <dsp:spPr>
        <a:xfrm>
          <a:off x="0" y="3564615"/>
          <a:ext cx="11091333" cy="791505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-35658"/>
                <a:satOff val="-1115"/>
                <a:lumOff val="27241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35658"/>
                <a:satOff val="-1115"/>
                <a:lumOff val="27241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35658"/>
                <a:satOff val="-1115"/>
                <a:lumOff val="272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smtClean="0"/>
            <a:t>Watch for sales</a:t>
          </a:r>
          <a:endParaRPr lang="en-US" sz="3300" kern="1200"/>
        </a:p>
      </dsp:txBody>
      <dsp:txXfrm>
        <a:off x="38638" y="3603253"/>
        <a:ext cx="11014057" cy="714229"/>
      </dsp:txXfrm>
    </dsp:sp>
    <dsp:sp modelId="{17F2EEF2-4B67-0242-96F4-D37875BA8AC4}">
      <dsp:nvSpPr>
        <dsp:cNvPr id="0" name=""/>
        <dsp:cNvSpPr/>
      </dsp:nvSpPr>
      <dsp:spPr>
        <a:xfrm>
          <a:off x="0" y="4451160"/>
          <a:ext cx="11091333" cy="791505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-17829"/>
                <a:satOff val="-557"/>
                <a:lumOff val="13621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-17829"/>
                <a:satOff val="-557"/>
                <a:lumOff val="13621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-17829"/>
                <a:satOff val="-557"/>
                <a:lumOff val="1362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smtClean="0"/>
            <a:t>Track purchases </a:t>
          </a:r>
          <a:endParaRPr lang="en-US" sz="3300" kern="1200"/>
        </a:p>
      </dsp:txBody>
      <dsp:txXfrm>
        <a:off x="38638" y="4489798"/>
        <a:ext cx="11014057" cy="714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FF83F-7FBA-1D40-A648-49D8894DE2F2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02A3-1396-654A-BDBE-174FBBD5B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24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76917" y="2017713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90DFA-8844-4C49-8D72-2E74FDEF6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2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500" y="317502"/>
            <a:ext cx="10111317" cy="1843306"/>
          </a:xfrm>
        </p:spPr>
        <p:txBody>
          <a:bodyPr/>
          <a:lstStyle/>
          <a:p>
            <a:r>
              <a:rPr lang="en-US" sz="8800" dirty="0" smtClean="0"/>
              <a:t>Budgeting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563002">
            <a:off x="2420703" y="2597925"/>
            <a:ext cx="8681508" cy="329259"/>
          </a:xfrm>
        </p:spPr>
        <p:txBody>
          <a:bodyPr>
            <a:normAutofit fontScale="55000" lnSpcReduction="20000"/>
          </a:bodyPr>
          <a:lstStyle/>
          <a:p>
            <a:r>
              <a:rPr lang="en-US" sz="4000" dirty="0" smtClean="0"/>
              <a:t>Take Charge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0467" y="3112007"/>
            <a:ext cx="4379849" cy="317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10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1" y="177799"/>
            <a:ext cx="3110241" cy="3699563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Consumer Guidelines for setting up your budget</a:t>
            </a:r>
            <a:endParaRPr lang="en-US" sz="4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659200"/>
              </p:ext>
            </p:extLst>
          </p:nvPr>
        </p:nvGraphicFramePr>
        <p:xfrm>
          <a:off x="3823617" y="202650"/>
          <a:ext cx="8228206" cy="653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3682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b="1" dirty="0" smtClean="0">
                <a:latin typeface="Times New Roman" pitchFamily="18" charset="0"/>
              </a:rPr>
              <a:t>Ways to Stick to a Budget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354824"/>
              </p:ext>
            </p:extLst>
          </p:nvPr>
        </p:nvGraphicFramePr>
        <p:xfrm>
          <a:off x="571500" y="1215898"/>
          <a:ext cx="11091333" cy="5261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2288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D68DA4-CEBF-664D-8E10-B030D9C20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9A6D1C-AB49-BA40-A8E0-7E292FFD9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C7D7C8-B909-B447-BA7A-A9DBE6A59F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9597CF-9EB3-A94D-99C4-E5898E5790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4E0B40-0836-6945-9FC6-E41CD3387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F2EEF2-4B67-0242-96F4-D37875BA8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358724"/>
              </p:ext>
            </p:extLst>
          </p:nvPr>
        </p:nvGraphicFramePr>
        <p:xfrm>
          <a:off x="631835" y="364769"/>
          <a:ext cx="10568795" cy="5786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1415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C79B55-67D7-D548-8913-01CF7D728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AD5B09-C648-8B46-8E75-6532416EE3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FD7F49-1279-E444-8173-17984C876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06B4D4-8705-C141-8054-DB7FAFC33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834B3B-809F-014F-A3FD-AA6DA83D84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37446" y="175260"/>
            <a:ext cx="10027920" cy="54864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Steps in Planning a Budget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14984"/>
              </p:ext>
            </p:extLst>
          </p:nvPr>
        </p:nvGraphicFramePr>
        <p:xfrm>
          <a:off x="465668" y="931333"/>
          <a:ext cx="10684934" cy="5778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2123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844156-8007-6446-8E48-3D6538812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6AA153-AA5C-EE40-B0DE-83B87F2152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443B11-6EF9-E241-BEF8-9B16353394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DED06D-23B9-4E49-8818-4C89462E0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064011-9990-6C4F-B745-CB518B4E5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A94529-0F75-D14E-8B3C-5FE961317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024338-83A2-8146-9A06-79B1183AD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BFE489-76F8-264F-AE73-49AA2DA81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27AF99-84F9-1C41-A380-4CAFCD1E4F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smtClean="0"/>
              <a:t>Setting your Goals…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903190"/>
              </p:ext>
            </p:extLst>
          </p:nvPr>
        </p:nvGraphicFramePr>
        <p:xfrm>
          <a:off x="677863" y="1527174"/>
          <a:ext cx="10857970" cy="5013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0275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667BBC-A76C-5E4D-97FE-5882C12D5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C5CCDA-E96A-3940-BB52-68F1866F7E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6C7D9E-A0F1-D941-9B89-64A9B2D07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EBA327-12A0-CB43-B0B4-0378D531D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155EC0-4B51-AD44-8906-377E196BB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02D07D-7C33-4648-A342-2038DC4F3B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BDA676-DBDC-3348-86BC-B15AD270F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70236F-FAFD-AE43-A791-A292FF943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520E2C-EAF1-D444-9644-E432EADF0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E12F0D-6A49-B84F-B2D4-1D6874686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C63A93-5F4C-E045-8BBB-8C444A5EA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AEABE1-EF19-6A44-9887-AB91970DE9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517A41-969F-BA40-AB63-118FD805F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DCAC68-1DCC-8547-B422-E8AE2FDBC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C7810A-0163-8746-A0A4-4AE9BF812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Estimating your Income…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830666"/>
              </p:ext>
            </p:extLst>
          </p:nvPr>
        </p:nvGraphicFramePr>
        <p:xfrm>
          <a:off x="402167" y="702087"/>
          <a:ext cx="11324166" cy="4513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9061" y="4755510"/>
            <a:ext cx="6390709" cy="1446550"/>
          </a:xfrm>
          <a:prstGeom prst="rect">
            <a:avLst/>
          </a:prstGeom>
          <a:solidFill>
            <a:srgbClr val="50653B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are some other sources of income?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77795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C76236-C6D5-5D41-847C-3086925BD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5A3A0A-EF6A-5D42-B7FC-A916756F6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37BFFE-020B-3E42-B53F-95BDAA2416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1E0F34-0528-B140-A50D-2805A8261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325882-A214-6941-9F74-7600E70DD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969579"/>
              </p:ext>
            </p:extLst>
          </p:nvPr>
        </p:nvGraphicFramePr>
        <p:xfrm>
          <a:off x="423333" y="211667"/>
          <a:ext cx="11493500" cy="6458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1101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3F6AF1-8371-4544-BE01-C7D1D8AF2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293F6AF1-8371-4544-BE01-C7D1D8AF2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293F6AF1-8371-4544-BE01-C7D1D8AF2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9BC626-21E0-4E4E-BD45-B84F29077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069BC626-21E0-4E4E-BD45-B84F29077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069BC626-21E0-4E4E-BD45-B84F29077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A970B-256C-154A-812E-B3416FB47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D5AA970B-256C-154A-812E-B3416FB47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D5AA970B-256C-154A-812E-B3416FB47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F42235-071B-F340-BDF1-C2EA6778D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A6F42235-071B-F340-BDF1-C2EA6778D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A6F42235-071B-F340-BDF1-C2EA6778D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6EA441-A500-144C-A875-C5AA69048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436EA441-A500-144C-A875-C5AA69048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436EA441-A500-144C-A875-C5AA69048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16749-BC7A-BF4D-B574-BC9DBBABE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29016749-BC7A-BF4D-B574-BC9DBBABE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29016749-BC7A-BF4D-B574-BC9DBBABE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3DC9BB-3005-2F4A-BE61-11AE0D9CE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D93DC9BB-3005-2F4A-BE61-11AE0D9CE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D93DC9BB-3005-2F4A-BE61-11AE0D9CE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3CAA87-ABDF-9B48-A45F-DB1322132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B13CAA87-ABDF-9B48-A45F-DB1322132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B13CAA87-ABDF-9B48-A45F-DB1322132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7BAF57-6B01-074D-99EC-C363312D3C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F87BAF57-6B01-074D-99EC-C363312D3C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F87BAF57-6B01-074D-99EC-C363312D3C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30817A-66EF-BC41-8230-4B8905D0A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9330817A-66EF-BC41-8230-4B8905D0A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9330817A-66EF-BC41-8230-4B8905D0A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B7C601-EBDC-9642-A08C-861701781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5BB7C601-EBDC-9642-A08C-861701781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5BB7C601-EBDC-9642-A08C-861701781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4FF1EF-7514-B849-8DA1-BE40BC2C4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E64FF1EF-7514-B849-8DA1-BE40BC2C4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E64FF1EF-7514-B849-8DA1-BE40BC2C4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9ED132-0FF8-8A4A-BCFB-0582C8E4C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319ED132-0FF8-8A4A-BCFB-0582C8E4C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319ED132-0FF8-8A4A-BCFB-0582C8E4C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Savings &amp; Investing as part of your budget…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903172"/>
              </p:ext>
            </p:extLst>
          </p:nvPr>
        </p:nvGraphicFramePr>
        <p:xfrm>
          <a:off x="677334" y="1080798"/>
          <a:ext cx="11171824" cy="5395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083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216478-AE6D-F14D-8D96-CC9BDB735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59216478-AE6D-F14D-8D96-CC9BDB7356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4C4928-61F7-FB4C-8CFB-6680DD4593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234C4928-61F7-FB4C-8CFB-6680DD4593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E83556-F52B-9B47-A8F6-FF6F1A153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6DE83556-F52B-9B47-A8F6-FF6F1A153A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BE8610-8DB3-A741-A63A-5D17832C6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C3BE8610-8DB3-A741-A63A-5D17832C63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A9EC4C-2D55-1944-9AE4-95AC09CB17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06A9EC4C-2D55-1944-9AE4-95AC09CB17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Balance &amp; Adjust your budget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113264"/>
              </p:ext>
            </p:extLst>
          </p:nvPr>
        </p:nvGraphicFramePr>
        <p:xfrm>
          <a:off x="1097280" y="1100629"/>
          <a:ext cx="10027920" cy="5330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2267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1DA66A-09F8-8447-BE81-619FDA280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5AC3A8-3754-D041-8791-41A6B8EFB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57D367-C44B-5D4D-80AD-30B32C130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18BD0B-9226-6347-BFEB-66A6F4B25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37EFA1-046A-0245-B89E-86D470531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BA0D3F-E352-8348-8B58-12C5096AB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692D43-C8E8-7444-BA01-1821F4CDFE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18410C-EF2B-2846-9357-7DB99497AC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5387A2-8E4E-8544-911B-1984D84A9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7648C7-8671-5E4A-866B-6766CB7BA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39884" y="174560"/>
            <a:ext cx="7793038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Personal Budget</a:t>
            </a:r>
          </a:p>
        </p:txBody>
      </p:sp>
      <p:graphicFrame>
        <p:nvGraphicFramePr>
          <p:cNvPr id="11347" name="Group 8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1792129"/>
              </p:ext>
            </p:extLst>
          </p:nvPr>
        </p:nvGraphicFramePr>
        <p:xfrm>
          <a:off x="4257521" y="375652"/>
          <a:ext cx="7162800" cy="5960524"/>
        </p:xfrm>
        <a:graphic>
          <a:graphicData uri="http://schemas.openxmlformats.org/drawingml/2006/table">
            <a:tbl>
              <a:tblPr/>
              <a:tblGrid>
                <a:gridCol w="3276600"/>
                <a:gridCol w="1905000"/>
                <a:gridCol w="1981200"/>
              </a:tblGrid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INCOME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Allowances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Lunch Money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INCOME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EXPENSES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8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Daily Lunches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Supplies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Snacks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Entertainment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SAVINGS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Deposits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EXP &amp; SAVINGS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167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519</TotalTime>
  <Words>368</Words>
  <Application>Microsoft Macintosh PowerPoint</Application>
  <PresentationFormat>Custom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Budgeting</vt:lpstr>
      <vt:lpstr>PowerPoint Presentation</vt:lpstr>
      <vt:lpstr>Steps in Planning a Budget</vt:lpstr>
      <vt:lpstr>Setting your Goals…</vt:lpstr>
      <vt:lpstr>Estimating your Income…</vt:lpstr>
      <vt:lpstr>PowerPoint Presentation</vt:lpstr>
      <vt:lpstr>Savings &amp; Investing as part of your budget…</vt:lpstr>
      <vt:lpstr>Balance &amp; Adjust your budget</vt:lpstr>
      <vt:lpstr>Personal Budget</vt:lpstr>
      <vt:lpstr>Consumer Guidelines for setting up your budget</vt:lpstr>
      <vt:lpstr>Ways to Stick to a Budget</vt:lpstr>
    </vt:vector>
  </TitlesOfParts>
  <Company>Lincoln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Budgeting</dc:title>
  <dc:creator>Shannon Quible</dc:creator>
  <cp:lastModifiedBy>LPS LPS</cp:lastModifiedBy>
  <cp:revision>25</cp:revision>
  <cp:lastPrinted>2014-03-31T19:58:37Z</cp:lastPrinted>
  <dcterms:created xsi:type="dcterms:W3CDTF">2013-11-19T16:39:47Z</dcterms:created>
  <dcterms:modified xsi:type="dcterms:W3CDTF">2015-11-16T20:55:10Z</dcterms:modified>
</cp:coreProperties>
</file>