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12/2/15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C’s of Credit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67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-Good or bad payment history</a:t>
            </a:r>
          </a:p>
          <a:p>
            <a:pPr marL="0" indent="0">
              <a:buNone/>
            </a:pPr>
            <a:r>
              <a:rPr lang="en-US" dirty="0" smtClean="0"/>
              <a:t>-Credit Score</a:t>
            </a:r>
          </a:p>
          <a:p>
            <a:pPr marL="0" indent="0">
              <a:buNone/>
            </a:pPr>
            <a:r>
              <a:rPr lang="en-US" dirty="0" smtClean="0"/>
              <a:t>-Public Records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-Criminal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32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-Stable Job History</a:t>
            </a:r>
          </a:p>
          <a:p>
            <a:pPr marL="0" indent="0">
              <a:buNone/>
            </a:pPr>
            <a:r>
              <a:rPr lang="en-US" dirty="0" smtClean="0"/>
              <a:t>-Consistent pay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-Seasonal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-Commissions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-Hourly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-Salary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-Bonuses</a:t>
            </a:r>
          </a:p>
          <a:p>
            <a:pPr marL="0" indent="0">
              <a:buNone/>
            </a:pPr>
            <a:r>
              <a:rPr lang="en-US" dirty="0" smtClean="0"/>
              <a:t>-Level of pay</a:t>
            </a:r>
          </a:p>
          <a:p>
            <a:pPr marL="0" indent="0">
              <a:buNone/>
            </a:pPr>
            <a:r>
              <a:rPr lang="en-US" dirty="0" smtClean="0"/>
              <a:t>	-Is it high enough for 	item to be purchased?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060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Collateral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-Valuable home that is owned and in good condition.</a:t>
            </a:r>
          </a:p>
          <a:p>
            <a:pPr marL="0" indent="0">
              <a:buNone/>
            </a:pPr>
            <a:r>
              <a:rPr lang="en-US" dirty="0" smtClean="0"/>
              <a:t>-Car that is owned: paid off</a:t>
            </a:r>
          </a:p>
          <a:p>
            <a:pPr marL="0" indent="0">
              <a:buNone/>
            </a:pPr>
            <a:r>
              <a:rPr lang="en-US" dirty="0" smtClean="0"/>
              <a:t>-Valuable collectibles that could be sold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-Art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-Guns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740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-Do they have any savings accounts</a:t>
            </a:r>
          </a:p>
          <a:p>
            <a:pPr marL="0" indent="0">
              <a:buNone/>
            </a:pPr>
            <a:r>
              <a:rPr lang="en-US" dirty="0" smtClean="0"/>
              <a:t>-Do they have other investments that are liquid</a:t>
            </a:r>
          </a:p>
          <a:p>
            <a:pPr marL="0" indent="0">
              <a:buNone/>
            </a:pPr>
            <a:r>
              <a:rPr lang="en-US" dirty="0" smtClean="0"/>
              <a:t>	-Mutual Funds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-Stocks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-CDs</a:t>
            </a:r>
          </a:p>
          <a:p>
            <a:pPr marL="0" indent="0">
              <a:buNone/>
            </a:pPr>
            <a:r>
              <a:rPr lang="en-US" dirty="0" smtClean="0"/>
              <a:t>-Do they have other financial accounts?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-IRA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-401K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-Life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545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-Adverse change in the industry they work in</a:t>
            </a:r>
          </a:p>
          <a:p>
            <a:pPr marL="0" indent="0">
              <a:buNone/>
            </a:pPr>
            <a:r>
              <a:rPr lang="en-US" dirty="0" smtClean="0"/>
              <a:t>-Adverse change in the property to be purchased with the credit</a:t>
            </a:r>
          </a:p>
          <a:p>
            <a:pPr marL="0" indent="0">
              <a:buNone/>
            </a:pPr>
            <a:r>
              <a:rPr lang="en-US" dirty="0" smtClean="0"/>
              <a:t>-Employer announcements of problems</a:t>
            </a:r>
          </a:p>
          <a:p>
            <a:pPr marL="0" indent="0">
              <a:buNone/>
            </a:pPr>
            <a:r>
              <a:rPr lang="en-US" dirty="0" smtClean="0"/>
              <a:t>-Divorce, Child Support Payments, Alimony</a:t>
            </a:r>
          </a:p>
          <a:p>
            <a:pPr marL="0" indent="0">
              <a:buNone/>
            </a:pPr>
            <a:r>
              <a:rPr lang="en-US" dirty="0" smtClean="0"/>
              <a:t>-Pending Lawsuits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97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211</TotalTime>
  <Words>109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Kilter</vt:lpstr>
      <vt:lpstr>5 C’s of Credit</vt:lpstr>
      <vt:lpstr>Character</vt:lpstr>
      <vt:lpstr>Capacity</vt:lpstr>
      <vt:lpstr>Collateral</vt:lpstr>
      <vt:lpstr>Capital</vt:lpstr>
      <vt:lpstr>Conditions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C’s of Credit</dc:title>
  <dc:creator>LPS LPS</dc:creator>
  <cp:lastModifiedBy>LPS LPS</cp:lastModifiedBy>
  <cp:revision>4</cp:revision>
  <dcterms:created xsi:type="dcterms:W3CDTF">2015-12-02T14:58:16Z</dcterms:created>
  <dcterms:modified xsi:type="dcterms:W3CDTF">2015-12-02T18:29:37Z</dcterms:modified>
</cp:coreProperties>
</file>