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1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B140-6E14-E641-A301-3A93A4B4B02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783D-635A-F748-B242-F5F2B225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8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397" y="0"/>
            <a:ext cx="3387103" cy="2540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095" y="4503028"/>
            <a:ext cx="2827648" cy="22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electromagnetic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Galvanometer- measures the amount of electric current  ex: gauges on a dashboard</a:t>
            </a:r>
          </a:p>
          <a:p>
            <a:r>
              <a:rPr lang="en-US" dirty="0" smtClean="0"/>
              <a:t>2. Electric Motor- takes electrical energy and converts it into mechanical energy, inside is a </a:t>
            </a:r>
            <a:r>
              <a:rPr lang="en-US" dirty="0" err="1" smtClean="0"/>
              <a:t>commutator</a:t>
            </a:r>
            <a:r>
              <a:rPr lang="en-US" dirty="0" smtClean="0"/>
              <a:t> which reverses the direction of the current</a:t>
            </a:r>
          </a:p>
          <a:p>
            <a:r>
              <a:rPr lang="en-US" dirty="0" smtClean="0"/>
              <a:t>3. Loudspeakers- the AC moves an electromagnet which vibrates a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3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induction- moving a magnet through a wire coil which produces electricity</a:t>
            </a:r>
          </a:p>
          <a:p>
            <a:r>
              <a:rPr lang="en-US" dirty="0" smtClean="0"/>
              <a:t>This is how generators and transformers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04" y="4075373"/>
            <a:ext cx="38100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98410"/>
            <a:ext cx="381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Generators take mechanical energy and convert it into electrical energy</a:t>
            </a:r>
          </a:p>
          <a:p>
            <a:r>
              <a:rPr lang="en-US" dirty="0" smtClean="0"/>
              <a:t>2 types:</a:t>
            </a:r>
          </a:p>
          <a:p>
            <a:r>
              <a:rPr lang="en-US" dirty="0" smtClean="0"/>
              <a:t>1. AC generators- produce alternating current, and are basically the opposite of a motor</a:t>
            </a:r>
          </a:p>
          <a:p>
            <a:r>
              <a:rPr lang="en-US" dirty="0" smtClean="0"/>
              <a:t>2. DC generators- produce direct current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832" y="4882845"/>
            <a:ext cx="2462223" cy="21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Transformers change the voltage and current using electromagnetic induction</a:t>
            </a:r>
          </a:p>
          <a:p>
            <a:r>
              <a:rPr lang="en-US" dirty="0" smtClean="0"/>
              <a:t>2 types:</a:t>
            </a:r>
          </a:p>
          <a:p>
            <a:r>
              <a:rPr lang="en-US" dirty="0" smtClean="0"/>
              <a:t>1. Step up- increase the voltage flowing out before it enters a large business, has more turns in the secondary coil</a:t>
            </a:r>
          </a:p>
          <a:p>
            <a:r>
              <a:rPr lang="en-US" dirty="0" smtClean="0"/>
              <a:t>2. Step down- decrease the voltage flowing out before it enters your house, has more turns in the primary coil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82" y="97209"/>
            <a:ext cx="2254487" cy="15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3280" r="-33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59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Coal is burned at the power plant which creates steam which turns the turbines and creates electricity</a:t>
            </a:r>
          </a:p>
          <a:p>
            <a:r>
              <a:rPr lang="en-US" dirty="0" smtClean="0"/>
              <a:t>The electricity leaves the power plant and flows at a high voltage through the power lines </a:t>
            </a:r>
            <a:r>
              <a:rPr lang="en-US" dirty="0" smtClean="0"/>
              <a:t>(</a:t>
            </a:r>
            <a:r>
              <a:rPr lang="en-US" dirty="0" smtClean="0"/>
              <a:t>25</a:t>
            </a:r>
            <a:r>
              <a:rPr lang="en-US" dirty="0" smtClean="0"/>
              <a:t>,000 </a:t>
            </a:r>
            <a:r>
              <a:rPr lang="en-US" dirty="0" smtClean="0"/>
              <a:t>V)</a:t>
            </a:r>
          </a:p>
          <a:p>
            <a:r>
              <a:rPr lang="en-US" dirty="0" smtClean="0"/>
              <a:t>The voltage flows through a step down transformer and decreases to 120 V or 240 V before it enters your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662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magnetic force depends on distance</a:t>
            </a:r>
          </a:p>
          <a:p>
            <a:r>
              <a:rPr lang="en-US" dirty="0" smtClean="0"/>
              <a:t>Closer magnets are, the stronger the force</a:t>
            </a:r>
          </a:p>
          <a:p>
            <a:r>
              <a:rPr lang="en-US" dirty="0" smtClean="0"/>
              <a:t>On a magnet, the force is the strongest at both poles (North and South)</a:t>
            </a:r>
          </a:p>
          <a:p>
            <a:r>
              <a:rPr lang="en-US" dirty="0" smtClean="0"/>
              <a:t>Like poles repel, opposite poles attract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you break </a:t>
            </a:r>
            <a:r>
              <a:rPr lang="en-US" dirty="0" smtClean="0"/>
              <a:t>a magnet in half, you get 2 magnets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835" y="274638"/>
            <a:ext cx="1907965" cy="973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2" y="0"/>
            <a:ext cx="1318949" cy="15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magnetic field comes out of the north end of a magnet and travels into the south end</a:t>
            </a:r>
          </a:p>
          <a:p>
            <a:r>
              <a:rPr lang="en-US" dirty="0" smtClean="0"/>
              <a:t>The strength of the field can be seen using iron filings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38" y="3507867"/>
            <a:ext cx="5055623" cy="31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is a giant magnet!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Earth is a giant magnet and is surrounded by a magnetic field which protects us from solar radiation</a:t>
            </a:r>
          </a:p>
          <a:p>
            <a:r>
              <a:rPr lang="en-US" dirty="0" smtClean="0"/>
              <a:t>The south magnetic pole is located in Canada</a:t>
            </a:r>
          </a:p>
          <a:p>
            <a:r>
              <a:rPr lang="en-US" dirty="0" smtClean="0"/>
              <a:t>On a compass, the north end of the magnetized needle is attracted to Earth’s south magnetic pole in Canada</a:t>
            </a:r>
          </a:p>
          <a:p>
            <a:r>
              <a:rPr lang="en-US" dirty="0" smtClean="0"/>
              <a:t>This is why your </a:t>
            </a:r>
            <a:r>
              <a:rPr lang="en-US" smtClean="0"/>
              <a:t>compass points </a:t>
            </a:r>
            <a:r>
              <a:rPr lang="en-US" dirty="0" smtClean="0"/>
              <a:t>North towards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6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885" r="-378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550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Iron, Nickel, and Cobalt can become magnetized temporarily by rubbing it with a magnet in one direction</a:t>
            </a:r>
          </a:p>
          <a:p>
            <a:r>
              <a:rPr lang="en-US" dirty="0" smtClean="0"/>
              <a:t>This causes the domains inside the metal to align so that all the north ends are in the same direction and all the south ends are in the same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72" y="5214882"/>
            <a:ext cx="6011407" cy="16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2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electric charges can create a magnetic field</a:t>
            </a:r>
          </a:p>
          <a:p>
            <a:r>
              <a:rPr lang="en-US" dirty="0" smtClean="0"/>
              <a:t>A magnetic field can create electricity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1" y="3298650"/>
            <a:ext cx="6732181" cy="33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To make an electromagnet:</a:t>
            </a:r>
          </a:p>
          <a:p>
            <a:r>
              <a:rPr lang="en-US" dirty="0" smtClean="0"/>
              <a:t>1. Place an iron nail inside a magnetic field or wrap wire around the piece metal</a:t>
            </a:r>
          </a:p>
          <a:p>
            <a:r>
              <a:rPr lang="en-US" dirty="0" smtClean="0"/>
              <a:t>2. Then attach the wire to a power source</a:t>
            </a:r>
          </a:p>
          <a:p>
            <a:r>
              <a:rPr lang="en-US" dirty="0" smtClean="0"/>
              <a:t>3. The magnetic domains inside the nail will line up and now you have a temporary magnet</a:t>
            </a:r>
          </a:p>
          <a:p>
            <a:r>
              <a:rPr lang="en-US" dirty="0" smtClean="0"/>
              <a:t>To make it stronger:</a:t>
            </a:r>
          </a:p>
          <a:p>
            <a:r>
              <a:rPr lang="en-US" dirty="0" smtClean="0"/>
              <a:t>1. Increase the current </a:t>
            </a:r>
          </a:p>
          <a:p>
            <a:r>
              <a:rPr lang="en-US" dirty="0" smtClean="0"/>
              <a:t>2. Increase the number of coils around the nail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5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816" r="-24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7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529</Words>
  <Application>Microsoft Macintosh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8 Lecture</vt:lpstr>
      <vt:lpstr>Magnetic Force</vt:lpstr>
      <vt:lpstr>Magnetic Fields</vt:lpstr>
      <vt:lpstr>Earth is a giant magnet!</vt:lpstr>
      <vt:lpstr>PowerPoint Presentation</vt:lpstr>
      <vt:lpstr>Magnetic Domains</vt:lpstr>
      <vt:lpstr>Electromagnetism</vt:lpstr>
      <vt:lpstr>PowerPoint Presentation</vt:lpstr>
      <vt:lpstr>PowerPoint Presentation</vt:lpstr>
      <vt:lpstr>3 electromagnetic devices</vt:lpstr>
      <vt:lpstr>Making Electricity</vt:lpstr>
      <vt:lpstr>Generators</vt:lpstr>
      <vt:lpstr>Transformers</vt:lpstr>
      <vt:lpstr>PowerPoint Presentation</vt:lpstr>
      <vt:lpstr>The flow of electricity</vt:lpstr>
      <vt:lpstr>PowerPoint Presentation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LPS LPS</dc:creator>
  <cp:lastModifiedBy>LPS LPS</cp:lastModifiedBy>
  <cp:revision>13</cp:revision>
  <dcterms:created xsi:type="dcterms:W3CDTF">2015-06-03T13:56:50Z</dcterms:created>
  <dcterms:modified xsi:type="dcterms:W3CDTF">2015-12-08T19:45:52Z</dcterms:modified>
</cp:coreProperties>
</file>